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9" r:id="rId4"/>
    <p:sldId id="260" r:id="rId5"/>
    <p:sldId id="264" r:id="rId6"/>
    <p:sldId id="261" r:id="rId7"/>
    <p:sldId id="265" r:id="rId8"/>
    <p:sldId id="266" r:id="rId9"/>
    <p:sldId id="268" r:id="rId10"/>
    <p:sldId id="269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 showGuides="1">
      <p:cViewPr varScale="1">
        <p:scale>
          <a:sx n="107" d="100"/>
          <a:sy n="107" d="100"/>
        </p:scale>
        <p:origin x="-161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CA02F-3701-7F4C-84AA-56D8BA617FAD}" type="datetimeFigureOut">
              <a:rPr lang="en-US" smtClean="0"/>
              <a:pPr/>
              <a:t>8/22/16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8CC1C-2462-834C-B9B1-7CE414CD40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CA02F-3701-7F4C-84AA-56D8BA617FAD}" type="datetimeFigureOut">
              <a:rPr lang="en-US" smtClean="0"/>
              <a:pPr/>
              <a:t>8/22/16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8CC1C-2462-834C-B9B1-7CE414CD40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CA02F-3701-7F4C-84AA-56D8BA617FAD}" type="datetimeFigureOut">
              <a:rPr lang="en-US" smtClean="0"/>
              <a:pPr/>
              <a:t>8/22/16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8CC1C-2462-834C-B9B1-7CE414CD40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CA02F-3701-7F4C-84AA-56D8BA617FAD}" type="datetimeFigureOut">
              <a:rPr lang="en-US" smtClean="0"/>
              <a:pPr/>
              <a:t>8/22/16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8CC1C-2462-834C-B9B1-7CE414CD40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CA02F-3701-7F4C-84AA-56D8BA617FAD}" type="datetimeFigureOut">
              <a:rPr lang="en-US" smtClean="0"/>
              <a:pPr/>
              <a:t>8/22/16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8CC1C-2462-834C-B9B1-7CE414CD40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CA02F-3701-7F4C-84AA-56D8BA617FAD}" type="datetimeFigureOut">
              <a:rPr lang="en-US" smtClean="0"/>
              <a:pPr/>
              <a:t>8/22/16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8CC1C-2462-834C-B9B1-7CE414CD40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CA02F-3701-7F4C-84AA-56D8BA617FAD}" type="datetimeFigureOut">
              <a:rPr lang="en-US" smtClean="0"/>
              <a:pPr/>
              <a:t>8/22/16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8CC1C-2462-834C-B9B1-7CE414CD40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CA02F-3701-7F4C-84AA-56D8BA617FAD}" type="datetimeFigureOut">
              <a:rPr lang="en-US" smtClean="0"/>
              <a:pPr/>
              <a:t>8/22/16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8CC1C-2462-834C-B9B1-7CE414CD40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CA02F-3701-7F4C-84AA-56D8BA617FAD}" type="datetimeFigureOut">
              <a:rPr lang="en-US" smtClean="0"/>
              <a:pPr/>
              <a:t>8/22/16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8CC1C-2462-834C-B9B1-7CE414CD40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CA02F-3701-7F4C-84AA-56D8BA617FAD}" type="datetimeFigureOut">
              <a:rPr lang="en-US" smtClean="0"/>
              <a:pPr/>
              <a:t>8/22/16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8CC1C-2462-834C-B9B1-7CE414CD40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CA02F-3701-7F4C-84AA-56D8BA617FAD}" type="datetimeFigureOut">
              <a:rPr lang="en-US" smtClean="0"/>
              <a:pPr/>
              <a:t>8/22/16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8CC1C-2462-834C-B9B1-7CE414CD40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7CA02F-3701-7F4C-84AA-56D8BA617FAD}" type="datetimeFigureOut">
              <a:rPr lang="en-US" smtClean="0"/>
              <a:pPr/>
              <a:t>8/22/16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D8CC1C-2462-834C-B9B1-7CE414CD409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oareyou.jpg"/>
          <p:cNvPicPr>
            <a:picLocks noChangeAspect="1"/>
          </p:cNvPicPr>
          <p:nvPr/>
        </p:nvPicPr>
        <p:blipFill>
          <a:blip r:embed="rId2">
            <a:alphaModFix amt="49000"/>
          </a:blip>
          <a:stretch>
            <a:fillRect/>
          </a:stretch>
        </p:blipFill>
        <p:spPr>
          <a:xfrm>
            <a:off x="-1696795" y="-57150"/>
            <a:ext cx="12537590" cy="65976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3999" cy="654049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August 24</a:t>
            </a:r>
            <a:r>
              <a:rPr lang="en-US" dirty="0" smtClean="0"/>
              <a:t>, 2016</a:t>
            </a:r>
            <a:r>
              <a:rPr lang="en-US" u="sng" dirty="0" smtClean="0"/>
              <a:t/>
            </a:r>
            <a:br>
              <a:rPr lang="en-US" u="sng" dirty="0" smtClean="0"/>
            </a:br>
            <a:r>
              <a:rPr lang="en-US" u="sng" dirty="0" smtClean="0"/>
              <a:t>DO NOW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1. </a:t>
            </a:r>
            <a:r>
              <a:rPr lang="en-US" b="1" dirty="0" smtClean="0"/>
              <a:t>Take out </a:t>
            </a:r>
            <a:r>
              <a:rPr lang="en-US" dirty="0" smtClean="0"/>
              <a:t>your notebook</a:t>
            </a:r>
            <a:br>
              <a:rPr lang="en-US" dirty="0" smtClean="0"/>
            </a:br>
            <a:r>
              <a:rPr lang="en-US" dirty="0" smtClean="0"/>
              <a:t>2. </a:t>
            </a:r>
            <a:r>
              <a:rPr lang="en-US" b="1" dirty="0" smtClean="0"/>
              <a:t>Title the page</a:t>
            </a:r>
            <a:r>
              <a:rPr lang="en-US" dirty="0" smtClean="0"/>
              <a:t>: Who Am I?</a:t>
            </a:r>
            <a:br>
              <a:rPr lang="en-US" dirty="0" smtClean="0"/>
            </a:br>
            <a:r>
              <a:rPr lang="en-US" dirty="0" smtClean="0"/>
              <a:t>3. </a:t>
            </a:r>
            <a:r>
              <a:rPr lang="en-US" b="1" dirty="0" smtClean="0"/>
              <a:t>Answer</a:t>
            </a:r>
            <a:r>
              <a:rPr lang="en-US" dirty="0" smtClean="0"/>
              <a:t> the following </a:t>
            </a:r>
            <a:r>
              <a:rPr lang="en-US" b="1" dirty="0" smtClean="0"/>
              <a:t>question </a:t>
            </a:r>
            <a:r>
              <a:rPr lang="en-US" dirty="0" smtClean="0"/>
              <a:t>at the top of the page using a </a:t>
            </a:r>
            <a:r>
              <a:rPr lang="en-US" i="1" u="sng" dirty="0" smtClean="0"/>
              <a:t>complete sentence</a:t>
            </a:r>
            <a:r>
              <a:rPr lang="en-US" dirty="0" smtClean="0"/>
              <a:t>: </a:t>
            </a:r>
            <a:br>
              <a:rPr lang="en-US" dirty="0" smtClean="0"/>
            </a:br>
            <a:r>
              <a:rPr lang="en-US" b="1" dirty="0" smtClean="0"/>
              <a:t>What makes me unique?</a:t>
            </a:r>
            <a:br>
              <a:rPr lang="en-US" b="1" dirty="0" smtClean="0"/>
            </a:br>
            <a:r>
              <a:rPr lang="en-US" dirty="0" smtClean="0"/>
              <a:t>(I am unique because…) </a:t>
            </a:r>
            <a:br>
              <a:rPr lang="en-US" dirty="0" smtClean="0"/>
            </a:br>
            <a:r>
              <a:rPr lang="en-US" dirty="0" smtClean="0"/>
              <a:t>(What makes me unique is…)</a:t>
            </a:r>
            <a:br>
              <a:rPr lang="en-US" dirty="0" smtClean="0"/>
            </a:br>
            <a:r>
              <a:rPr lang="en-US" sz="8000" dirty="0" smtClean="0"/>
              <a:t>DO NOW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ncredible_artistic_works_11.jpg"/>
          <p:cNvPicPr>
            <a:picLocks noChangeAspect="1"/>
          </p:cNvPicPr>
          <p:nvPr/>
        </p:nvPicPr>
        <p:blipFill>
          <a:blip r:embed="rId2">
            <a:alphaModFix amt="82000"/>
          </a:blip>
          <a:stretch>
            <a:fillRect/>
          </a:stretch>
        </p:blipFill>
        <p:spPr>
          <a:xfrm>
            <a:off x="-482600" y="0"/>
            <a:ext cx="10248900" cy="69180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16000"/>
          </a:xfrm>
        </p:spPr>
        <p:txBody>
          <a:bodyPr>
            <a:normAutofit/>
          </a:bodyPr>
          <a:lstStyle/>
          <a:p>
            <a:r>
              <a:rPr lang="en-US" dirty="0" smtClean="0"/>
              <a:t>Exit Ticket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31900"/>
            <a:ext cx="8521700" cy="4894263"/>
          </a:xfrm>
        </p:spPr>
        <p:txBody>
          <a:bodyPr>
            <a:normAutofit/>
          </a:bodyPr>
          <a:lstStyle/>
          <a:p>
            <a:r>
              <a:rPr lang="en-US" dirty="0" smtClean="0"/>
              <a:t>Write your name on the back</a:t>
            </a:r>
          </a:p>
          <a:p>
            <a:r>
              <a:rPr lang="en-US" dirty="0" smtClean="0"/>
              <a:t>Turn in your paper for tomorrow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oareyou.jpg"/>
          <p:cNvPicPr>
            <a:picLocks noChangeAspect="1"/>
          </p:cNvPicPr>
          <p:nvPr/>
        </p:nvPicPr>
        <p:blipFill>
          <a:blip r:embed="rId2">
            <a:alphaModFix amt="49000"/>
          </a:blip>
          <a:stretch>
            <a:fillRect/>
          </a:stretch>
        </p:blipFill>
        <p:spPr>
          <a:xfrm>
            <a:off x="-1696795" y="-57150"/>
            <a:ext cx="12537590" cy="65976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2300"/>
            <a:ext cx="8686800" cy="736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Today’s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54955"/>
            <a:ext cx="9144000" cy="5303045"/>
          </a:xfrm>
        </p:spPr>
        <p:txBody>
          <a:bodyPr>
            <a:normAutofit/>
          </a:bodyPr>
          <a:lstStyle/>
          <a:p>
            <a:r>
              <a:rPr lang="en-US" dirty="0" smtClean="0"/>
              <a:t>Turn in homework – hand out work</a:t>
            </a:r>
          </a:p>
          <a:p>
            <a:r>
              <a:rPr lang="en-US" dirty="0" smtClean="0"/>
              <a:t>I </a:t>
            </a:r>
            <a:r>
              <a:rPr lang="en-US" dirty="0" smtClean="0"/>
              <a:t>state </a:t>
            </a:r>
            <a:r>
              <a:rPr lang="en-US" dirty="0" smtClean="0"/>
              <a:t>in writing what makes me unique</a:t>
            </a:r>
          </a:p>
          <a:p>
            <a:r>
              <a:rPr lang="en-US" dirty="0" smtClean="0"/>
              <a:t>I </a:t>
            </a:r>
            <a:r>
              <a:rPr lang="en-US" dirty="0" smtClean="0"/>
              <a:t>list </a:t>
            </a:r>
            <a:r>
              <a:rPr lang="en-US" dirty="0" smtClean="0"/>
              <a:t>in writing types of different educations, and will order them based on personal value</a:t>
            </a:r>
          </a:p>
          <a:p>
            <a:r>
              <a:rPr lang="en-US" dirty="0" smtClean="0"/>
              <a:t>I </a:t>
            </a:r>
            <a:r>
              <a:rPr lang="en-US" dirty="0" smtClean="0"/>
              <a:t>synthesize </a:t>
            </a:r>
            <a:r>
              <a:rPr lang="en-US" dirty="0" smtClean="0"/>
              <a:t>and explain verbally and in writing the purpose and importance of </a:t>
            </a:r>
            <a:r>
              <a:rPr lang="en-US" dirty="0" smtClean="0"/>
              <a:t>education using academic vocabulary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oareyou.jpg"/>
          <p:cNvPicPr>
            <a:picLocks noChangeAspect="1"/>
          </p:cNvPicPr>
          <p:nvPr/>
        </p:nvPicPr>
        <p:blipFill>
          <a:blip r:embed="rId2">
            <a:alphaModFix amt="49000"/>
          </a:blip>
          <a:stretch>
            <a:fillRect/>
          </a:stretch>
        </p:blipFill>
        <p:spPr>
          <a:xfrm>
            <a:off x="-1696795" y="-57150"/>
            <a:ext cx="12537590" cy="65976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And, here we go…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Who are you? How do you know?</a:t>
            </a:r>
          </a:p>
          <a:p>
            <a:endParaRPr lang="en-US" dirty="0" smtClean="0"/>
          </a:p>
          <a:p>
            <a:r>
              <a:rPr lang="en-US" dirty="0" smtClean="0"/>
              <a:t>Who were you? What changed? 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oareyou.jpg"/>
          <p:cNvPicPr>
            <a:picLocks noChangeAspect="1"/>
          </p:cNvPicPr>
          <p:nvPr/>
        </p:nvPicPr>
        <p:blipFill>
          <a:blip r:embed="rId2">
            <a:alphaModFix amt="49000"/>
          </a:blip>
          <a:stretch>
            <a:fillRect/>
          </a:stretch>
        </p:blipFill>
        <p:spPr>
          <a:xfrm>
            <a:off x="-1696795" y="-57150"/>
            <a:ext cx="12537590" cy="65976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100" y="558800"/>
            <a:ext cx="8978900" cy="800100"/>
          </a:xfrm>
        </p:spPr>
        <p:txBody>
          <a:bodyPr>
            <a:normAutofit/>
          </a:bodyPr>
          <a:lstStyle/>
          <a:p>
            <a:r>
              <a:rPr lang="en-US" dirty="0" smtClean="0"/>
              <a:t>How can we know who we </a:t>
            </a:r>
            <a:r>
              <a:rPr lang="en-US" i="1" dirty="0" smtClean="0"/>
              <a:t>really </a:t>
            </a:r>
            <a:r>
              <a:rPr lang="en-US" dirty="0" smtClean="0"/>
              <a:t>are?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Where do our thoughts and ideas come from?</a:t>
            </a:r>
          </a:p>
          <a:p>
            <a:r>
              <a:rPr lang="en-US" dirty="0" smtClean="0"/>
              <a:t>Where do our opinions come from?</a:t>
            </a:r>
          </a:p>
          <a:p>
            <a:r>
              <a:rPr lang="en-US" dirty="0" smtClean="0"/>
              <a:t>Where do our tastes come from? (Why do we like some food or music or sports or activities, and not others?)</a:t>
            </a:r>
          </a:p>
          <a:p>
            <a:endParaRPr lang="en-US" dirty="0" smtClean="0"/>
          </a:p>
          <a:p>
            <a:r>
              <a:rPr lang="en-US" dirty="0" smtClean="0"/>
              <a:t>TPS: Do our educations shape who we are?</a:t>
            </a:r>
          </a:p>
          <a:p>
            <a:pPr lvl="1"/>
            <a:r>
              <a:rPr lang="en-US" dirty="0" smtClean="0"/>
              <a:t>How do we know? </a:t>
            </a:r>
          </a:p>
          <a:p>
            <a:pPr lvl="1"/>
            <a:r>
              <a:rPr lang="en-US" dirty="0" smtClean="0"/>
              <a:t>What proof is there?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oareyou.jpg"/>
          <p:cNvPicPr>
            <a:picLocks noChangeAspect="1"/>
          </p:cNvPicPr>
          <p:nvPr/>
        </p:nvPicPr>
        <p:blipFill>
          <a:blip r:embed="rId2">
            <a:alphaModFix amt="49000"/>
          </a:blip>
          <a:stretch>
            <a:fillRect/>
          </a:stretch>
        </p:blipFill>
        <p:spPr>
          <a:xfrm>
            <a:off x="-1696795" y="-57150"/>
            <a:ext cx="12537590" cy="65976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100" y="558800"/>
            <a:ext cx="8978900" cy="800100"/>
          </a:xfrm>
        </p:spPr>
        <p:txBody>
          <a:bodyPr>
            <a:normAutofit/>
          </a:bodyPr>
          <a:lstStyle/>
          <a:p>
            <a:r>
              <a:rPr lang="en-US" dirty="0" smtClean="0"/>
              <a:t>So, Who Are You?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>
            <a:normAutofit/>
          </a:bodyPr>
          <a:lstStyle/>
          <a:p>
            <a:r>
              <a:rPr lang="en-US" dirty="0" smtClean="0"/>
              <a:t>I am the unique accumulation of knowledge/education and experiences</a:t>
            </a:r>
          </a:p>
          <a:p>
            <a:r>
              <a:rPr lang="en-US" dirty="0" smtClean="0"/>
              <a:t>Or, more simply:</a:t>
            </a:r>
          </a:p>
          <a:p>
            <a:r>
              <a:rPr lang="en-US" dirty="0" smtClean="0"/>
              <a:t>I am my education and experiences (This will be on a test)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oareyou.jpg"/>
          <p:cNvPicPr>
            <a:picLocks noChangeAspect="1"/>
          </p:cNvPicPr>
          <p:nvPr/>
        </p:nvPicPr>
        <p:blipFill>
          <a:blip r:embed="rId2">
            <a:alphaModFix amt="49000"/>
          </a:blip>
          <a:stretch>
            <a:fillRect/>
          </a:stretch>
        </p:blipFill>
        <p:spPr>
          <a:xfrm>
            <a:off x="-1696795" y="-57150"/>
            <a:ext cx="12537590" cy="65976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900" y="393700"/>
            <a:ext cx="8470900" cy="1016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Where do our educations come from?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899" y="1409700"/>
            <a:ext cx="8661325" cy="51816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TPS…then where do our education come from?</a:t>
            </a:r>
          </a:p>
          <a:p>
            <a:pPr lvl="1"/>
            <a:r>
              <a:rPr lang="en-US" dirty="0" smtClean="0"/>
              <a:t>School/Teachers</a:t>
            </a:r>
          </a:p>
          <a:p>
            <a:pPr lvl="1"/>
            <a:r>
              <a:rPr lang="en-US" dirty="0" smtClean="0"/>
              <a:t>Family/Pets</a:t>
            </a:r>
          </a:p>
          <a:p>
            <a:pPr lvl="1"/>
            <a:r>
              <a:rPr lang="en-US" dirty="0" smtClean="0"/>
              <a:t>Friends/Mentors</a:t>
            </a:r>
          </a:p>
          <a:p>
            <a:pPr lvl="1"/>
            <a:r>
              <a:rPr lang="en-US" dirty="0" smtClean="0"/>
              <a:t>Personal Experiences</a:t>
            </a:r>
          </a:p>
          <a:p>
            <a:pPr lvl="1"/>
            <a:r>
              <a:rPr lang="en-US" dirty="0" smtClean="0"/>
              <a:t>Books</a:t>
            </a:r>
          </a:p>
          <a:p>
            <a:pPr lvl="1"/>
            <a:r>
              <a:rPr lang="en-US" dirty="0" smtClean="0"/>
              <a:t>Movies/TV/News</a:t>
            </a:r>
          </a:p>
          <a:p>
            <a:pPr lvl="1"/>
            <a:r>
              <a:rPr lang="en-US" dirty="0" smtClean="0"/>
              <a:t>Musicians</a:t>
            </a:r>
          </a:p>
          <a:p>
            <a:pPr lvl="1"/>
            <a:r>
              <a:rPr lang="en-US" dirty="0" smtClean="0"/>
              <a:t>Art work</a:t>
            </a:r>
          </a:p>
          <a:p>
            <a:pPr lvl="1"/>
            <a:r>
              <a:rPr lang="en-US" dirty="0" smtClean="0"/>
              <a:t>Museums</a:t>
            </a:r>
          </a:p>
          <a:p>
            <a:pPr lvl="1"/>
            <a:r>
              <a:rPr lang="en-US" dirty="0" smtClean="0"/>
              <a:t>Coaches/Sports</a:t>
            </a:r>
          </a:p>
          <a:p>
            <a:pPr lvl="1"/>
            <a:r>
              <a:rPr lang="en-US" dirty="0" smtClean="0"/>
              <a:t>Work/Bosses</a:t>
            </a:r>
          </a:p>
          <a:p>
            <a:pPr lvl="1"/>
            <a:r>
              <a:rPr lang="en-US" dirty="0" smtClean="0"/>
              <a:t>The street</a:t>
            </a:r>
          </a:p>
          <a:p>
            <a:r>
              <a:rPr lang="en-US" dirty="0" smtClean="0"/>
              <a:t>Is any education better than others? Why, or why not?</a:t>
            </a:r>
          </a:p>
          <a:p>
            <a:r>
              <a:rPr lang="en-US" dirty="0" smtClean="0"/>
              <a:t>Which type of education do you think is most important?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oareyou.jpg"/>
          <p:cNvPicPr>
            <a:picLocks noChangeAspect="1"/>
          </p:cNvPicPr>
          <p:nvPr/>
        </p:nvPicPr>
        <p:blipFill>
          <a:blip r:embed="rId2">
            <a:alphaModFix amt="49000"/>
          </a:blip>
          <a:stretch>
            <a:fillRect/>
          </a:stretch>
        </p:blipFill>
        <p:spPr>
          <a:xfrm>
            <a:off x="-1696795" y="-57150"/>
            <a:ext cx="12537590" cy="65976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93700"/>
            <a:ext cx="9144000" cy="1016000"/>
          </a:xfrm>
        </p:spPr>
        <p:txBody>
          <a:bodyPr>
            <a:normAutofit fontScale="90000"/>
          </a:bodyPr>
          <a:lstStyle/>
          <a:p>
            <a:r>
              <a:rPr lang="en-US" u="sng" dirty="0" smtClean="0"/>
              <a:t>Sidebar</a:t>
            </a:r>
            <a:r>
              <a:rPr lang="en-US" dirty="0" smtClean="0"/>
              <a:t>: What is the purpose of education?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899" y="1409700"/>
            <a:ext cx="8661325" cy="5181600"/>
          </a:xfrm>
        </p:spPr>
        <p:txBody>
          <a:bodyPr>
            <a:normAutofit/>
          </a:bodyPr>
          <a:lstStyle/>
          <a:p>
            <a:r>
              <a:rPr lang="en-US" dirty="0" smtClean="0"/>
              <a:t>What do you think the purpose of any kind of education is? </a:t>
            </a:r>
          </a:p>
          <a:p>
            <a:r>
              <a:rPr lang="en-US" dirty="0" smtClean="0"/>
              <a:t>To shape who you are</a:t>
            </a:r>
          </a:p>
          <a:p>
            <a:r>
              <a:rPr lang="en-US" dirty="0" smtClean="0"/>
              <a:t>To influence your thinking and behavior</a:t>
            </a:r>
          </a:p>
          <a:p>
            <a:endParaRPr lang="en-US" dirty="0" smtClean="0"/>
          </a:p>
          <a:p>
            <a:r>
              <a:rPr lang="en-US" dirty="0" smtClean="0"/>
              <a:t>Why do you think it is important to understand this? THINK</a:t>
            </a:r>
          </a:p>
          <a:p>
            <a:r>
              <a:rPr lang="en-US" dirty="0" smtClean="0"/>
              <a:t>To have power over who you become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ncredible_artistic_works_11.jpg"/>
          <p:cNvPicPr>
            <a:picLocks noChangeAspect="1"/>
          </p:cNvPicPr>
          <p:nvPr/>
        </p:nvPicPr>
        <p:blipFill>
          <a:blip r:embed="rId2">
            <a:alphaModFix amt="82000"/>
          </a:blip>
          <a:stretch>
            <a:fillRect/>
          </a:stretch>
        </p:blipFill>
        <p:spPr>
          <a:xfrm>
            <a:off x="-482600" y="0"/>
            <a:ext cx="10248900" cy="69180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16000"/>
          </a:xfrm>
        </p:spPr>
        <p:txBody>
          <a:bodyPr>
            <a:normAutofit/>
          </a:bodyPr>
          <a:lstStyle/>
          <a:p>
            <a:r>
              <a:rPr lang="en-US" dirty="0" smtClean="0"/>
              <a:t>Who Are You? Art Piece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31900"/>
            <a:ext cx="8229600" cy="4894263"/>
          </a:xfrm>
        </p:spPr>
        <p:txBody>
          <a:bodyPr/>
          <a:lstStyle/>
          <a:p>
            <a:r>
              <a:rPr lang="en-US" dirty="0" smtClean="0"/>
              <a:t>Trace your arm and hand on white paper</a:t>
            </a:r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5" name="Picture 4" descr="Trace-Arm-Han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7254" y="2266328"/>
            <a:ext cx="4469341" cy="33520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ncredible_artistic_works_11.jpg"/>
          <p:cNvPicPr>
            <a:picLocks noChangeAspect="1"/>
          </p:cNvPicPr>
          <p:nvPr/>
        </p:nvPicPr>
        <p:blipFill>
          <a:blip r:embed="rId2">
            <a:alphaModFix amt="82000"/>
          </a:blip>
          <a:stretch>
            <a:fillRect/>
          </a:stretch>
        </p:blipFill>
        <p:spPr>
          <a:xfrm>
            <a:off x="-482600" y="0"/>
            <a:ext cx="10248900" cy="69180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16000"/>
          </a:xfrm>
        </p:spPr>
        <p:txBody>
          <a:bodyPr>
            <a:normAutofit/>
          </a:bodyPr>
          <a:lstStyle/>
          <a:p>
            <a:r>
              <a:rPr lang="en-US" dirty="0" smtClean="0"/>
              <a:t>Who Are You?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31900"/>
            <a:ext cx="8521700" cy="48942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Outside of your tracing, create a list of</a:t>
            </a:r>
            <a:r>
              <a:rPr lang="en-US" dirty="0"/>
              <a:t> </a:t>
            </a:r>
            <a:r>
              <a:rPr lang="en-US" dirty="0" smtClean="0"/>
              <a:t>10-15 things that represent who you are as an artist, as a student, as a human</a:t>
            </a:r>
          </a:p>
          <a:p>
            <a:r>
              <a:rPr lang="en-US" dirty="0" smtClean="0"/>
              <a:t>In your list…</a:t>
            </a:r>
          </a:p>
          <a:p>
            <a:pPr lvl="1"/>
            <a:r>
              <a:rPr lang="en-US" dirty="0"/>
              <a:t>I</a:t>
            </a:r>
            <a:r>
              <a:rPr lang="en-US" dirty="0" smtClean="0"/>
              <a:t>nclude cultural elements that are particularly meaningful to you</a:t>
            </a:r>
          </a:p>
          <a:p>
            <a:pPr lvl="1"/>
            <a:r>
              <a:rPr lang="en-US" dirty="0" smtClean="0"/>
              <a:t>Include colors, designs, and shapes that represent you</a:t>
            </a:r>
          </a:p>
          <a:p>
            <a:pPr lvl="1"/>
            <a:r>
              <a:rPr lang="en-US" dirty="0" smtClean="0"/>
              <a:t>Include words that represent or define you</a:t>
            </a:r>
          </a:p>
          <a:p>
            <a:r>
              <a:rPr lang="en-US" dirty="0" smtClean="0"/>
              <a:t>You will use your list to create your arm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7465</TotalTime>
  <Words>406</Words>
  <Application>Microsoft Macintosh PowerPoint</Application>
  <PresentationFormat>On-screen Show (4:3)</PresentationFormat>
  <Paragraphs>71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August 24, 2016 DO NOW 1. Take out your notebook 2. Title the page: Who Am I? 3. Answer the following question at the top of the page using a complete sentence:  What makes me unique? (I am unique because…)  (What makes me unique is…) DO NOW</vt:lpstr>
      <vt:lpstr>Today’s Objectives</vt:lpstr>
      <vt:lpstr>And, here we go…</vt:lpstr>
      <vt:lpstr>How can we know who we really are?</vt:lpstr>
      <vt:lpstr>So, Who Are You?</vt:lpstr>
      <vt:lpstr>Where do our educations come from?</vt:lpstr>
      <vt:lpstr>Sidebar: What is the purpose of education? </vt:lpstr>
      <vt:lpstr>Who Are You? Art Piece</vt:lpstr>
      <vt:lpstr>Who Are You?</vt:lpstr>
      <vt:lpstr>Exit Ticket</vt:lpstr>
    </vt:vector>
  </TitlesOfParts>
  <Company>Centennial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August 24, 2015 DO NOW 1. Take out your notebook 2. Title the page: Who Am I? 3. Answer the following question at the top of the page using a complete sentence:  What makes me unique? (I am unique because…)  (What makes me unique is…) DO NOW</dc:title>
  <dc:creator>DPS</dc:creator>
  <cp:lastModifiedBy>Anthony Abel-Pype</cp:lastModifiedBy>
  <cp:revision>7</cp:revision>
  <dcterms:created xsi:type="dcterms:W3CDTF">2015-08-28T12:33:55Z</dcterms:created>
  <dcterms:modified xsi:type="dcterms:W3CDTF">2016-08-22T15:15:38Z</dcterms:modified>
</cp:coreProperties>
</file>