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7" r:id="rId2"/>
    <p:sldId id="258" r:id="rId3"/>
    <p:sldId id="290" r:id="rId4"/>
    <p:sldId id="298" r:id="rId5"/>
    <p:sldId id="299" r:id="rId6"/>
    <p:sldId id="286" r:id="rId7"/>
    <p:sldId id="300" r:id="rId8"/>
    <p:sldId id="287" r:id="rId9"/>
    <p:sldId id="304" r:id="rId10"/>
    <p:sldId id="289" r:id="rId11"/>
    <p:sldId id="291" r:id="rId12"/>
    <p:sldId id="288" r:id="rId13"/>
    <p:sldId id="294" r:id="rId14"/>
    <p:sldId id="295" r:id="rId15"/>
    <p:sldId id="297" r:id="rId16"/>
    <p:sldId id="259" r:id="rId17"/>
    <p:sldId id="292" r:id="rId18"/>
    <p:sldId id="305" r:id="rId19"/>
    <p:sldId id="293" r:id="rId20"/>
    <p:sldId id="306" r:id="rId21"/>
    <p:sldId id="301" r:id="rId22"/>
    <p:sldId id="302" r:id="rId23"/>
    <p:sldId id="303" r:id="rId24"/>
    <p:sldId id="307" r:id="rId25"/>
    <p:sldId id="308" r:id="rId26"/>
    <p:sldId id="309" r:id="rId27"/>
    <p:sldId id="310" r:id="rId28"/>
    <p:sldId id="312" r:id="rId29"/>
    <p:sldId id="265" r:id="rId30"/>
    <p:sldId id="311" r:id="rId31"/>
    <p:sldId id="313" r:id="rId32"/>
    <p:sldId id="314" r:id="rId33"/>
    <p:sldId id="315" r:id="rId34"/>
    <p:sldId id="316" r:id="rId35"/>
    <p:sldId id="320" r:id="rId36"/>
    <p:sldId id="321" r:id="rId37"/>
    <p:sldId id="322" r:id="rId38"/>
    <p:sldId id="323" r:id="rId39"/>
    <p:sldId id="327" r:id="rId40"/>
    <p:sldId id="328" r:id="rId41"/>
    <p:sldId id="329" r:id="rId42"/>
    <p:sldId id="266" r:id="rId43"/>
    <p:sldId id="267" r:id="rId44"/>
    <p:sldId id="268" r:id="rId45"/>
    <p:sldId id="269" r:id="rId46"/>
    <p:sldId id="270" r:id="rId47"/>
    <p:sldId id="317" r:id="rId48"/>
    <p:sldId id="333" r:id="rId49"/>
    <p:sldId id="334" r:id="rId50"/>
    <p:sldId id="335" r:id="rId51"/>
    <p:sldId id="336" r:id="rId52"/>
    <p:sldId id="318" r:id="rId53"/>
    <p:sldId id="319" r:id="rId54"/>
    <p:sldId id="324" r:id="rId55"/>
    <p:sldId id="325" r:id="rId56"/>
    <p:sldId id="326" r:id="rId57"/>
    <p:sldId id="274" r:id="rId58"/>
    <p:sldId id="330" r:id="rId59"/>
    <p:sldId id="331" r:id="rId60"/>
    <p:sldId id="332" r:id="rId61"/>
    <p:sldId id="338" r:id="rId62"/>
    <p:sldId id="337" r:id="rId63"/>
    <p:sldId id="339" r:id="rId64"/>
    <p:sldId id="296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57" d="100"/>
          <a:sy n="57" d="100"/>
        </p:scale>
        <p:origin x="-2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1AE42-0B2C-6949-A99F-DC010365CEF0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7290-A87E-0A4B-8FAB-C30D5BE07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5DCD-443C-D64F-B0E2-87A6E92C68C5}" type="datetimeFigureOut">
              <a:rPr lang="en-US" smtClean="0"/>
              <a:pPr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DF09-5EFD-E542-AEFF-1AD08DFF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September 7, 2016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>1</a:t>
            </a:r>
            <a:r>
              <a:rPr lang="en-US" sz="4000" dirty="0" smtClean="0"/>
              <a:t>. </a:t>
            </a:r>
            <a:r>
              <a:rPr lang="en-US" sz="4000" b="1" dirty="0" smtClean="0"/>
              <a:t>Title your notebook </a:t>
            </a:r>
            <a:r>
              <a:rPr lang="en-US" sz="4000" dirty="0" smtClean="0"/>
              <a:t>: Unit 1: The 5 Themes of Geography </a:t>
            </a:r>
            <a:br>
              <a:rPr lang="en-US" sz="4000" dirty="0" smtClean="0"/>
            </a:br>
            <a:r>
              <a:rPr lang="en-US" sz="4000" dirty="0" smtClean="0"/>
              <a:t>2. </a:t>
            </a:r>
            <a:r>
              <a:rPr lang="en-US" sz="4000" b="1" dirty="0" smtClean="0"/>
              <a:t>Take out </a:t>
            </a:r>
            <a:r>
              <a:rPr lang="en-US" sz="4000" dirty="0" smtClean="0"/>
              <a:t>your Principles/Elements of Design paper</a:t>
            </a:r>
            <a:br>
              <a:rPr lang="en-US" sz="4000" dirty="0" smtClean="0"/>
            </a:br>
            <a:r>
              <a:rPr lang="en-US" sz="4000" dirty="0" smtClean="0"/>
              <a:t>3. </a:t>
            </a:r>
            <a:r>
              <a:rPr lang="en-US" sz="4000" b="1" dirty="0" smtClean="0"/>
              <a:t>Answer the following question: </a:t>
            </a:r>
            <a:r>
              <a:rPr lang="en-US" sz="4000" dirty="0" smtClean="0"/>
              <a:t>What qualities make a design good?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417638"/>
            <a:ext cx="7828548" cy="43649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will be redesigning the 5 Themes Poster to make it more visually interesting and informative</a:t>
            </a:r>
          </a:p>
          <a:p>
            <a:r>
              <a:rPr lang="en-US" dirty="0" smtClean="0"/>
              <a:t>Last year’s work: How could it be improved?</a:t>
            </a:r>
          </a:p>
          <a:p>
            <a:r>
              <a:rPr lang="en-US" dirty="0" smtClean="0"/>
              <a:t>You will define each theme</a:t>
            </a:r>
          </a:p>
          <a:p>
            <a:r>
              <a:rPr lang="en-US" dirty="0" smtClean="0"/>
              <a:t>Explain each theme based on a location of your choosing</a:t>
            </a:r>
          </a:p>
          <a:p>
            <a:r>
              <a:rPr lang="en-US" dirty="0" smtClean="0"/>
              <a:t>Provide pictures that enhance your definitions and explanation.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738"/>
            <a:ext cx="8229600" cy="4829426"/>
          </a:xfrm>
        </p:spPr>
        <p:txBody>
          <a:bodyPr>
            <a:normAutofit/>
          </a:bodyPr>
          <a:lstStyle/>
          <a:p>
            <a:r>
              <a:rPr lang="en-US" dirty="0" smtClean="0"/>
              <a:t>Redesign the 5 themes poster using images and information based on a place you and your partner select</a:t>
            </a:r>
          </a:p>
          <a:p>
            <a:r>
              <a:rPr lang="en-US" dirty="0" smtClean="0"/>
              <a:t>Your redesign must have all the same headings and elements, but have images and additional definitions, explanations, and information</a:t>
            </a:r>
          </a:p>
          <a:p>
            <a:r>
              <a:rPr lang="en-US" dirty="0" smtClean="0"/>
              <a:t>You can create the poster digitally or physically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681790"/>
            <a:ext cx="7828548" cy="51008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Select your partner</a:t>
            </a:r>
          </a:p>
          <a:p>
            <a:r>
              <a:rPr lang="en-US" dirty="0" smtClean="0"/>
              <a:t>Write your names on the rubric</a:t>
            </a:r>
          </a:p>
          <a:p>
            <a:r>
              <a:rPr lang="en-US" dirty="0" smtClean="0"/>
              <a:t>Select the place you both will research</a:t>
            </a:r>
          </a:p>
          <a:p>
            <a:r>
              <a:rPr lang="en-US" dirty="0" smtClean="0"/>
              <a:t>Write in project name</a:t>
            </a:r>
          </a:p>
          <a:p>
            <a:r>
              <a:rPr lang="en-US" u="sng" dirty="0" smtClean="0"/>
              <a:t>On the back of the Art Rubric</a:t>
            </a:r>
            <a:r>
              <a:rPr lang="en-US" dirty="0" smtClean="0"/>
              <a:t>: What 3 Elements and Principles of Design should be used to focus upon for the poster redesign? Why those?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September </a:t>
            </a:r>
            <a:r>
              <a:rPr lang="en-US" dirty="0"/>
              <a:t>9</a:t>
            </a:r>
            <a:r>
              <a:rPr lang="en-US" dirty="0" smtClean="0"/>
              <a:t>, 2016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b="1" dirty="0" smtClean="0"/>
              <a:t>Take out </a:t>
            </a:r>
            <a:r>
              <a:rPr lang="en-US" dirty="0" smtClean="0"/>
              <a:t>your notebook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b="1" dirty="0" smtClean="0"/>
              <a:t>Open to</a:t>
            </a:r>
            <a:r>
              <a:rPr lang="en-US" dirty="0" smtClean="0"/>
              <a:t>: The 5 Themes of Geography 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b="1" dirty="0" smtClean="0"/>
              <a:t>Answer the following question: </a:t>
            </a:r>
            <a:r>
              <a:rPr lang="en-US" dirty="0" smtClean="0"/>
              <a:t>Why is researching/investigation an important part of the design process?</a:t>
            </a:r>
            <a:br>
              <a:rPr lang="en-US" dirty="0" smtClean="0"/>
            </a:br>
            <a:r>
              <a:rPr lang="en-US" sz="8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dirty="0" smtClean="0"/>
              <a:t>define and explain </a:t>
            </a:r>
            <a:r>
              <a:rPr lang="en-US" u="sng" dirty="0" smtClean="0"/>
              <a:t>in writing </a:t>
            </a:r>
            <a:r>
              <a:rPr lang="en-US" dirty="0" smtClean="0"/>
              <a:t>the aspect of each of the 5 Themes of Geography </a:t>
            </a:r>
            <a:r>
              <a:rPr lang="en-US" i="1" dirty="0" smtClean="0"/>
              <a:t>using academic vocabulary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(Writing: Research)</a:t>
            </a:r>
          </a:p>
          <a:p>
            <a:r>
              <a:rPr lang="en-US" dirty="0" smtClean="0"/>
              <a:t>Plan</a:t>
            </a:r>
          </a:p>
          <a:p>
            <a:r>
              <a:rPr lang="en-US" dirty="0" smtClean="0"/>
              <a:t>Create (Writing: Drafting)</a:t>
            </a:r>
          </a:p>
          <a:p>
            <a:r>
              <a:rPr lang="en-US" dirty="0" smtClean="0"/>
              <a:t>Evaluate/Reflect (Writing: Revise)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Geography Big Ideas/Essential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417638"/>
            <a:ext cx="8636000" cy="470852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5 Themes of Geography</a:t>
            </a:r>
            <a:r>
              <a:rPr lang="en-US" dirty="0" smtClean="0"/>
              <a:t>: The major themes that help us better understand the world through a geographic lens</a:t>
            </a:r>
          </a:p>
          <a:p>
            <a:r>
              <a:rPr lang="en-US" b="1" u="sng" dirty="0" smtClean="0"/>
              <a:t>How do Geographers categorize the world? Why that way?</a:t>
            </a:r>
          </a:p>
          <a:p>
            <a:r>
              <a:rPr lang="en-US" b="1" u="sng" dirty="0" smtClean="0"/>
              <a:t>Culture </a:t>
            </a:r>
            <a:r>
              <a:rPr lang="en-US" dirty="0" smtClean="0"/>
              <a:t>– The sum of all the parts that make people who they are</a:t>
            </a:r>
          </a:p>
          <a:p>
            <a:r>
              <a:rPr lang="en-US" b="1" u="sng" dirty="0" smtClean="0"/>
              <a:t>How/Why is culture transferred and diffused?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Investigation: 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1. Region</a:t>
            </a:r>
            <a:r>
              <a:rPr lang="en-US" dirty="0" smtClean="0"/>
              <a:t>: An area with places that share similar characteristics – Physical and Cultural/Human</a:t>
            </a:r>
          </a:p>
          <a:p>
            <a:r>
              <a:rPr lang="en-US" dirty="0" smtClean="0"/>
              <a:t>What are physical characteristics?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cultural/human characteristics?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Investigation: 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1. Region</a:t>
            </a:r>
            <a:r>
              <a:rPr lang="en-US" dirty="0" smtClean="0"/>
              <a:t>: An area with places that share similar characteristics </a:t>
            </a:r>
            <a:r>
              <a:rPr lang="en-US" dirty="0"/>
              <a:t>Physical and Cultural/</a:t>
            </a:r>
            <a:r>
              <a:rPr lang="en-US" dirty="0" smtClean="0"/>
              <a:t>Human</a:t>
            </a:r>
          </a:p>
          <a:p>
            <a:r>
              <a:rPr lang="en-US" dirty="0" smtClean="0"/>
              <a:t>What kinds of regions could we make? What characteristics could we base the region on? </a:t>
            </a:r>
          </a:p>
          <a:p>
            <a:r>
              <a:rPr lang="en-US" dirty="0" smtClean="0"/>
              <a:t>What areas of the United States might be regions? Think: What areas in the US have similar land features or similar people?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5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594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Regions of the U.S./World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9250"/>
            <a:ext cx="7239000" cy="868750"/>
          </a:xfrm>
        </p:spPr>
        <p:txBody>
          <a:bodyPr/>
          <a:lstStyle/>
          <a:p>
            <a:r>
              <a:rPr lang="en-US" b="1" u="sng" dirty="0" smtClean="0"/>
              <a:t>What makes these regions unique?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ew50intro_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290"/>
            <a:ext cx="8109843" cy="539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444"/>
            <a:ext cx="8229600" cy="49267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 You Are Project</a:t>
            </a:r>
          </a:p>
          <a:p>
            <a:r>
              <a:rPr lang="en-US" dirty="0" smtClean="0"/>
              <a:t>Academic Success</a:t>
            </a:r>
          </a:p>
          <a:p>
            <a:r>
              <a:rPr lang="en-US" dirty="0" smtClean="0"/>
              <a:t>I examine the 5 Themes poster and </a:t>
            </a:r>
            <a:r>
              <a:rPr lang="en-US" b="1" dirty="0" smtClean="0"/>
              <a:t>identify</a:t>
            </a:r>
            <a:r>
              <a:rPr lang="en-US" dirty="0" smtClean="0"/>
              <a:t> and explain </a:t>
            </a:r>
            <a:r>
              <a:rPr lang="en-US" b="1" dirty="0" smtClean="0"/>
              <a:t>explain</a:t>
            </a:r>
            <a:r>
              <a:rPr lang="en-US" dirty="0" smtClean="0"/>
              <a:t> </a:t>
            </a:r>
            <a:r>
              <a:rPr lang="en-US" u="sng" dirty="0" smtClean="0"/>
              <a:t>verbally</a:t>
            </a:r>
            <a:r>
              <a:rPr lang="en-US" dirty="0" smtClean="0"/>
              <a:t> the </a:t>
            </a:r>
            <a:r>
              <a:rPr lang="en-US" dirty="0"/>
              <a:t>positive and negative aspects </a:t>
            </a:r>
            <a:r>
              <a:rPr lang="en-US" i="1" dirty="0" smtClean="0"/>
              <a:t>using </a:t>
            </a:r>
            <a:r>
              <a:rPr lang="en-US" i="1" dirty="0"/>
              <a:t>academic language </a:t>
            </a:r>
            <a:r>
              <a:rPr lang="en-US" dirty="0"/>
              <a:t>from the principles and elements of design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 </a:t>
            </a:r>
            <a:r>
              <a:rPr lang="en-US" b="1" dirty="0" smtClean="0"/>
              <a:t>define </a:t>
            </a:r>
            <a:r>
              <a:rPr lang="en-US" b="1" dirty="0"/>
              <a:t>and explain </a:t>
            </a:r>
            <a:r>
              <a:rPr lang="en-US" u="sng" dirty="0" smtClean="0"/>
              <a:t>in writing </a:t>
            </a:r>
            <a:r>
              <a:rPr lang="en-US" dirty="0" smtClean="0"/>
              <a:t>the </a:t>
            </a:r>
            <a:r>
              <a:rPr lang="en-US" dirty="0"/>
              <a:t>aspects of each of the 5 Themes of Geography </a:t>
            </a:r>
            <a:r>
              <a:rPr lang="en-US" i="1" dirty="0"/>
              <a:t>using academic </a:t>
            </a:r>
            <a:r>
              <a:rPr lang="en-US" i="1" dirty="0" smtClean="0"/>
              <a:t>vocabulary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Introduction: We know who we are, not let’s learn </a:t>
            </a:r>
            <a:r>
              <a:rPr lang="en-US" b="1" i="1" dirty="0" smtClean="0"/>
              <a:t>where we are…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594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Regions of the U.S./World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9250"/>
            <a:ext cx="7239000" cy="868750"/>
          </a:xfrm>
        </p:spPr>
        <p:txBody>
          <a:bodyPr/>
          <a:lstStyle/>
          <a:p>
            <a:r>
              <a:rPr lang="en-US" b="1" u="sng" dirty="0" smtClean="0"/>
              <a:t>What makes these regions unique?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ew50intro_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290"/>
            <a:ext cx="8109843" cy="5394960"/>
          </a:xfrm>
          <a:prstGeom prst="rect">
            <a:avLst/>
          </a:prstGeom>
        </p:spPr>
      </p:pic>
      <p:pic>
        <p:nvPicPr>
          <p:cNvPr id="5" name="Picture 4" descr="continents_map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7888"/>
            <a:ext cx="9144001" cy="46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4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Investigation: 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1. Region</a:t>
            </a:r>
            <a:r>
              <a:rPr lang="en-US" dirty="0" smtClean="0"/>
              <a:t>: An area with places that share similar characteristics </a:t>
            </a:r>
          </a:p>
          <a:p>
            <a:pPr lvl="1"/>
            <a:r>
              <a:rPr lang="en-US" dirty="0" smtClean="0"/>
              <a:t>EX. physical and human features</a:t>
            </a:r>
          </a:p>
          <a:p>
            <a:r>
              <a:rPr lang="en-US" dirty="0" smtClean="0"/>
              <a:t>What region is the place you are researching in?</a:t>
            </a:r>
          </a:p>
          <a:p>
            <a:r>
              <a:rPr lang="en-US" dirty="0" smtClean="0"/>
              <a:t>What are the physical characteristics of your region? List 3</a:t>
            </a:r>
          </a:p>
          <a:p>
            <a:r>
              <a:rPr lang="en-US" dirty="0" smtClean="0"/>
              <a:t>What do you think are the cultural characteristics of your region?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physical characteristics of your region? List 5</a:t>
            </a:r>
          </a:p>
          <a:p>
            <a:r>
              <a:rPr lang="en-US" dirty="0" smtClean="0"/>
              <a:t>What do you think are the cultural characteristics of your region? THINK: What do the people of this region have in </a:t>
            </a:r>
            <a:r>
              <a:rPr lang="en-US" dirty="0" err="1" smtClean="0"/>
              <a:t>common?List</a:t>
            </a:r>
            <a:r>
              <a:rPr lang="en-US" dirty="0" smtClean="0"/>
              <a:t>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0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dirty="0" smtClean="0"/>
              <a:t>Region paragraph – fill in the blanks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7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September 16, 2016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b="1" dirty="0" smtClean="0"/>
              <a:t>Take out </a:t>
            </a:r>
            <a:r>
              <a:rPr lang="en-US" dirty="0" smtClean="0"/>
              <a:t>your notebook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b="1" dirty="0" smtClean="0"/>
              <a:t>Open to</a:t>
            </a:r>
            <a:r>
              <a:rPr lang="en-US" dirty="0" smtClean="0"/>
              <a:t>: The 5 Themes of Geography 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b="1" dirty="0" smtClean="0"/>
              <a:t>Answer the following question: </a:t>
            </a:r>
            <a:r>
              <a:rPr lang="en-US" dirty="0" smtClean="0"/>
              <a:t>Why is important to know “where you are”?</a:t>
            </a:r>
            <a:br>
              <a:rPr lang="en-US" dirty="0" smtClean="0"/>
            </a:br>
            <a:r>
              <a:rPr lang="en-US" sz="8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1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 Reports</a:t>
            </a:r>
          </a:p>
          <a:p>
            <a:r>
              <a:rPr lang="en-US" dirty="0" smtClean="0"/>
              <a:t>Do Now</a:t>
            </a:r>
          </a:p>
          <a:p>
            <a:r>
              <a:rPr lang="en-US" smtClean="0"/>
              <a:t>Location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b="1" dirty="0" smtClean="0"/>
              <a:t>define and explain </a:t>
            </a:r>
            <a:r>
              <a:rPr lang="en-US" u="sng" dirty="0" smtClean="0"/>
              <a:t>in writing </a:t>
            </a:r>
            <a:r>
              <a:rPr lang="en-US" dirty="0" smtClean="0"/>
              <a:t>the aspect of each of the 5 Themes of Geography </a:t>
            </a:r>
            <a:r>
              <a:rPr lang="en-US" i="1" dirty="0" smtClean="0"/>
              <a:t>using academic vocabulary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9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important to know “where you are”?</a:t>
            </a:r>
          </a:p>
        </p:txBody>
      </p:sp>
    </p:spTree>
    <p:extLst>
      <p:ext uri="{BB962C8B-B14F-4D97-AF65-F5344CB8AC3E}">
        <p14:creationId xmlns:p14="http://schemas.microsoft.com/office/powerpoint/2010/main" val="148935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484632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Location</a:t>
            </a:r>
            <a:r>
              <a:rPr lang="en-US" dirty="0" smtClean="0"/>
              <a:t>: Where places/things are</a:t>
            </a:r>
          </a:p>
          <a:p>
            <a:r>
              <a:rPr lang="en-US" dirty="0" smtClean="0"/>
              <a:t>2 types:</a:t>
            </a:r>
          </a:p>
          <a:p>
            <a:pPr lvl="1"/>
            <a:r>
              <a:rPr lang="en-US" b="1" u="sng" dirty="0" smtClean="0"/>
              <a:t>Absolute location</a:t>
            </a:r>
            <a:r>
              <a:rPr lang="en-US" dirty="0" smtClean="0"/>
              <a:t>: Exactly where something is (latitude and longitude or an address)</a:t>
            </a:r>
          </a:p>
          <a:p>
            <a:pPr lvl="1"/>
            <a:r>
              <a:rPr lang="en-US" b="1" u="sng" dirty="0" smtClean="0"/>
              <a:t>Relative Location</a:t>
            </a:r>
            <a:r>
              <a:rPr lang="en-US" dirty="0" smtClean="0"/>
              <a:t>: Distance and direction to other places</a:t>
            </a:r>
          </a:p>
          <a:p>
            <a:endParaRPr lang="en-US" dirty="0" smtClean="0"/>
          </a:p>
          <a:p>
            <a:r>
              <a:rPr lang="en-US" dirty="0" smtClean="0"/>
              <a:t>What is our absolute location right now?</a:t>
            </a:r>
          </a:p>
          <a:p>
            <a:pPr lvl="1"/>
            <a:r>
              <a:rPr lang="en-US" b="1" dirty="0" smtClean="0"/>
              <a:t>39.7392° N, 104.9842° W: Denver, Coordinates</a:t>
            </a:r>
            <a:endParaRPr lang="en-US" dirty="0" smtClean="0"/>
          </a:p>
          <a:p>
            <a:r>
              <a:rPr lang="en-US" dirty="0" smtClean="0"/>
              <a:t>What is our relative location right now?</a:t>
            </a:r>
          </a:p>
          <a:p>
            <a:r>
              <a:rPr lang="en-US" dirty="0" smtClean="0"/>
              <a:t>Which type of location do you think people use more?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8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48463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Academic Vocabulary</a:t>
            </a:r>
          </a:p>
          <a:p>
            <a:r>
              <a:rPr lang="en-US" b="1" dirty="0" smtClean="0"/>
              <a:t>Spatial Relationship: </a:t>
            </a:r>
            <a:r>
              <a:rPr lang="en-US" dirty="0"/>
              <a:t>specifies how </a:t>
            </a:r>
            <a:r>
              <a:rPr lang="en-US" dirty="0" smtClean="0"/>
              <a:t>one place </a:t>
            </a:r>
            <a:r>
              <a:rPr lang="en-US" dirty="0"/>
              <a:t>is located in space in </a:t>
            </a:r>
            <a:r>
              <a:rPr lang="en-US" b="1" dirty="0"/>
              <a:t>relation</a:t>
            </a:r>
            <a:r>
              <a:rPr lang="en-US" dirty="0"/>
              <a:t> to some reference </a:t>
            </a:r>
            <a:r>
              <a:rPr lang="en-US" dirty="0" smtClean="0"/>
              <a:t>object, and how they are connected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9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48463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Partner Research:</a:t>
            </a:r>
          </a:p>
          <a:p>
            <a:r>
              <a:rPr lang="en-US" dirty="0" smtClean="0"/>
              <a:t>Using your Investigation guide, complete the information about the location of the place you are researching</a:t>
            </a:r>
          </a:p>
          <a:p>
            <a:r>
              <a:rPr lang="en-US" b="1" u="sng" dirty="0" smtClean="0"/>
              <a:t>HINT</a:t>
            </a:r>
            <a:r>
              <a:rPr lang="en-US" dirty="0" smtClean="0"/>
              <a:t>: For Relative Location – use directionality (north of, south of, east of, west of</a:t>
            </a:r>
            <a:r>
              <a:rPr lang="is-IS" dirty="0" smtClean="0"/>
              <a:t>…)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4995863"/>
          </a:xfrm>
        </p:spPr>
        <p:txBody>
          <a:bodyPr/>
          <a:lstStyle/>
          <a:p>
            <a:r>
              <a:rPr lang="en-US" dirty="0" smtClean="0"/>
              <a:t>What makes a good design layout?</a:t>
            </a:r>
          </a:p>
          <a:p>
            <a:r>
              <a:rPr lang="en-US" dirty="0" smtClean="0"/>
              <a:t>How do you know? </a:t>
            </a:r>
          </a:p>
          <a:p>
            <a:r>
              <a:rPr lang="en-US" u="sng" dirty="0" smtClean="0"/>
              <a:t>Elements and Principles of Design</a:t>
            </a:r>
            <a:r>
              <a:rPr lang="en-US" dirty="0" smtClean="0"/>
              <a:t>: 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32100"/>
            <a:ext cx="3165642" cy="2842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Space/Depth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0794" y="2696270"/>
            <a:ext cx="4345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Balance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Unity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Emphasis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Contrast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Pattern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Rhythm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Movement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332789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Writing the paragraph, (use the Region paragraph as a guide) </a:t>
            </a:r>
          </a:p>
          <a:p>
            <a:r>
              <a:rPr lang="is-IS" b="1" dirty="0" smtClean="0"/>
              <a:t>Intro</a:t>
            </a:r>
            <a:r>
              <a:rPr lang="is-IS" dirty="0" smtClean="0"/>
              <a:t>: Name and define the theme</a:t>
            </a:r>
          </a:p>
          <a:p>
            <a:r>
              <a:rPr lang="is-IS" b="1" dirty="0" smtClean="0"/>
              <a:t>Body</a:t>
            </a:r>
            <a:r>
              <a:rPr lang="is-IS" dirty="0" smtClean="0"/>
              <a:t>: </a:t>
            </a:r>
          </a:p>
          <a:p>
            <a:pPr lvl="1"/>
            <a:r>
              <a:rPr lang="is-IS" dirty="0" smtClean="0"/>
              <a:t>Define and state the </a:t>
            </a:r>
            <a:r>
              <a:rPr lang="is-IS" u="sng" dirty="0" smtClean="0"/>
              <a:t>Absolute Location</a:t>
            </a:r>
          </a:p>
          <a:p>
            <a:pPr lvl="1"/>
            <a:r>
              <a:rPr lang="is-IS" dirty="0" smtClean="0"/>
              <a:t>Define and state the </a:t>
            </a:r>
            <a:r>
              <a:rPr lang="is-IS" u="sng" dirty="0" smtClean="0"/>
              <a:t>Relative Location</a:t>
            </a:r>
          </a:p>
          <a:p>
            <a:r>
              <a:rPr lang="is-IS" b="1" dirty="0" smtClean="0"/>
              <a:t>Conclusion</a:t>
            </a:r>
            <a:r>
              <a:rPr lang="is-IS" dirty="0" smtClean="0"/>
              <a:t>: </a:t>
            </a:r>
            <a:r>
              <a:rPr lang="is-IS" i="1" dirty="0" smtClean="0"/>
              <a:t>Transition</a:t>
            </a:r>
            <a:r>
              <a:rPr lang="is-IS" dirty="0" smtClean="0"/>
              <a:t>: Restate and redefine the theme, state the theme coming up</a:t>
            </a:r>
          </a:p>
          <a:p>
            <a:r>
              <a:rPr lang="is-IS" u="sng" dirty="0" smtClean="0"/>
              <a:t>You must use </a:t>
            </a:r>
            <a:r>
              <a:rPr lang="is-IS" b="1" u="sng" dirty="0" smtClean="0"/>
              <a:t>spatial relationship </a:t>
            </a:r>
            <a:r>
              <a:rPr lang="is-IS" u="sng" dirty="0" smtClean="0"/>
              <a:t>in the paragraph</a:t>
            </a:r>
          </a:p>
          <a:p>
            <a:r>
              <a:rPr lang="is-IS" dirty="0"/>
              <a:t>Workshop or on your own</a:t>
            </a:r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1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332789"/>
          </a:xfrm>
        </p:spPr>
        <p:txBody>
          <a:bodyPr>
            <a:normAutofit/>
          </a:bodyPr>
          <a:lstStyle/>
          <a:p>
            <a:r>
              <a:rPr lang="is-IS" dirty="0" smtClean="0"/>
              <a:t>Exit Ticket: </a:t>
            </a:r>
          </a:p>
          <a:p>
            <a:r>
              <a:rPr lang="is-IS" dirty="0" smtClean="0"/>
              <a:t>Completed Location Paragraph</a:t>
            </a:r>
            <a:endParaRPr lang="is-IS" dirty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 smtClean="0"/>
              <a:t>September 20,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b="1" dirty="0" smtClean="0"/>
              <a:t>Take out </a:t>
            </a:r>
            <a:r>
              <a:rPr lang="en-US" dirty="0" smtClean="0"/>
              <a:t>your notebook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b="1" dirty="0" smtClean="0"/>
              <a:t>Open to</a:t>
            </a:r>
            <a:r>
              <a:rPr lang="en-US" dirty="0" smtClean="0"/>
              <a:t>: The 5 Themes of Geography 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b="1" dirty="0" smtClean="0"/>
              <a:t>Answer the following question: </a:t>
            </a:r>
            <a:r>
              <a:rPr lang="en-US" dirty="0" smtClean="0"/>
              <a:t>What makes Denver a unique place?</a:t>
            </a:r>
            <a:br>
              <a:rPr lang="en-US" dirty="0" smtClean="0"/>
            </a:br>
            <a:r>
              <a:rPr lang="en-US" sz="8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7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Reports</a:t>
            </a:r>
          </a:p>
          <a:p>
            <a:r>
              <a:rPr lang="en-US" dirty="0" smtClean="0"/>
              <a:t>Do Now Discussion</a:t>
            </a:r>
          </a:p>
          <a:p>
            <a:r>
              <a:rPr lang="en-US" dirty="0" smtClean="0"/>
              <a:t>Place</a:t>
            </a:r>
          </a:p>
          <a:p>
            <a:r>
              <a:rPr lang="en-US" dirty="0" smtClean="0"/>
              <a:t>I </a:t>
            </a:r>
            <a:r>
              <a:rPr lang="en-US" b="1" dirty="0" smtClean="0"/>
              <a:t>define and explain </a:t>
            </a:r>
            <a:r>
              <a:rPr lang="en-US" u="sng" dirty="0" smtClean="0"/>
              <a:t>in writing </a:t>
            </a:r>
            <a:r>
              <a:rPr lang="en-US" dirty="0" smtClean="0"/>
              <a:t>the aspect of Place as one of the 5 Themes of Geography </a:t>
            </a:r>
            <a:r>
              <a:rPr lang="en-US" i="1" dirty="0" smtClean="0"/>
              <a:t>using academic vocabulary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8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Denver a unique place?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3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625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835900" cy="4818749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3</a:t>
            </a:r>
            <a:r>
              <a:rPr lang="en-US" b="1" u="sng" dirty="0" smtClean="0"/>
              <a:t>. Place</a:t>
            </a:r>
            <a:r>
              <a:rPr lang="en-US" dirty="0" smtClean="0"/>
              <a:t>: Characteristics of places and the people who live there</a:t>
            </a:r>
          </a:p>
          <a:p>
            <a:r>
              <a:rPr lang="en-US" dirty="0" smtClean="0"/>
              <a:t>2 types</a:t>
            </a:r>
          </a:p>
          <a:p>
            <a:pPr lvl="1"/>
            <a:r>
              <a:rPr lang="en-US" dirty="0" smtClean="0"/>
              <a:t>Physical (or natural) characteristics</a:t>
            </a:r>
          </a:p>
          <a:p>
            <a:pPr lvl="1"/>
            <a:r>
              <a:rPr lang="en-US" dirty="0" smtClean="0"/>
              <a:t>Human (or cultural) characteristics</a:t>
            </a:r>
          </a:p>
          <a:p>
            <a:r>
              <a:rPr lang="en-US" dirty="0" smtClean="0"/>
              <a:t>What physical characteristics are around us?</a:t>
            </a:r>
          </a:p>
          <a:p>
            <a:r>
              <a:rPr lang="en-US" dirty="0" smtClean="0"/>
              <a:t>What human characteristics are around us?</a:t>
            </a:r>
          </a:p>
          <a:p>
            <a:endParaRPr lang="en-US" dirty="0" smtClean="0"/>
          </a:p>
          <a:p>
            <a:r>
              <a:rPr lang="en-US" dirty="0" smtClean="0"/>
              <a:t>How are Region and Place connected?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4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48463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Partner Research:</a:t>
            </a:r>
          </a:p>
          <a:p>
            <a:r>
              <a:rPr lang="en-US" dirty="0" smtClean="0"/>
              <a:t>Using your Investigation guide, complete the information about the location of the place you are researching</a:t>
            </a:r>
          </a:p>
          <a:p>
            <a:r>
              <a:rPr lang="en-US" b="1" u="sng" dirty="0" smtClean="0"/>
              <a:t>Typing up paragraphs:</a:t>
            </a:r>
          </a:p>
          <a:p>
            <a:r>
              <a:rPr lang="en-US" dirty="0" smtClean="0"/>
              <a:t>One person type up Location paragraph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0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332789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Writing the paragraph, (use the Region paragraph as a guide) </a:t>
            </a:r>
          </a:p>
          <a:p>
            <a:r>
              <a:rPr lang="is-IS" b="1" dirty="0" smtClean="0"/>
              <a:t>Intro</a:t>
            </a:r>
            <a:r>
              <a:rPr lang="is-IS" dirty="0" smtClean="0"/>
              <a:t>: Name and define the theme</a:t>
            </a:r>
          </a:p>
          <a:p>
            <a:r>
              <a:rPr lang="is-IS" b="1" dirty="0" smtClean="0"/>
              <a:t>Body</a:t>
            </a:r>
            <a:r>
              <a:rPr lang="is-IS" dirty="0" smtClean="0"/>
              <a:t>: </a:t>
            </a:r>
          </a:p>
          <a:p>
            <a:pPr lvl="1"/>
            <a:r>
              <a:rPr lang="is-IS" i="1" dirty="0" smtClean="0"/>
              <a:t>Outline and name </a:t>
            </a:r>
            <a:r>
              <a:rPr lang="is-IS" dirty="0" smtClean="0"/>
              <a:t>the </a:t>
            </a:r>
            <a:r>
              <a:rPr lang="is-IS" u="sng" dirty="0" smtClean="0"/>
              <a:t>natural</a:t>
            </a:r>
            <a:r>
              <a:rPr lang="is-IS" dirty="0" smtClean="0"/>
              <a:t> and </a:t>
            </a:r>
            <a:r>
              <a:rPr lang="is-IS" u="sng" dirty="0" smtClean="0"/>
              <a:t>manmade</a:t>
            </a:r>
            <a:r>
              <a:rPr lang="is-IS" dirty="0" smtClean="0"/>
              <a:t> physical characteristics</a:t>
            </a:r>
          </a:p>
          <a:p>
            <a:pPr lvl="1"/>
            <a:r>
              <a:rPr lang="is-IS" i="1" dirty="0" smtClean="0"/>
              <a:t>Outline and name </a:t>
            </a:r>
            <a:r>
              <a:rPr lang="is-IS" dirty="0" smtClean="0"/>
              <a:t>the </a:t>
            </a:r>
            <a:r>
              <a:rPr lang="is-IS" u="sng" dirty="0" smtClean="0"/>
              <a:t>human or cultural</a:t>
            </a:r>
            <a:r>
              <a:rPr lang="is-IS" dirty="0" smtClean="0"/>
              <a:t> characteristics</a:t>
            </a:r>
          </a:p>
          <a:p>
            <a:r>
              <a:rPr lang="is-IS" b="1" dirty="0" smtClean="0"/>
              <a:t>Conclusion</a:t>
            </a:r>
            <a:r>
              <a:rPr lang="is-IS" dirty="0" smtClean="0"/>
              <a:t>: </a:t>
            </a:r>
            <a:r>
              <a:rPr lang="is-IS" i="1" dirty="0" smtClean="0"/>
              <a:t>Transition</a:t>
            </a:r>
            <a:r>
              <a:rPr lang="is-IS" dirty="0" smtClean="0"/>
              <a:t>: Restate and redefine the theme, state the theme coming up</a:t>
            </a:r>
          </a:p>
          <a:p>
            <a:r>
              <a:rPr lang="is-IS" dirty="0" smtClean="0"/>
              <a:t>Workshop </a:t>
            </a:r>
            <a:r>
              <a:rPr lang="is-IS" dirty="0"/>
              <a:t>or on your own</a:t>
            </a:r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7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332789"/>
          </a:xfrm>
        </p:spPr>
        <p:txBody>
          <a:bodyPr>
            <a:normAutofit/>
          </a:bodyPr>
          <a:lstStyle/>
          <a:p>
            <a:r>
              <a:rPr lang="is-IS" dirty="0" smtClean="0"/>
              <a:t>Exit Ticket: </a:t>
            </a:r>
          </a:p>
          <a:p>
            <a:r>
              <a:rPr lang="is-IS" dirty="0" smtClean="0"/>
              <a:t>Completed Place Paragraph</a:t>
            </a:r>
            <a:endParaRPr lang="is-IS" dirty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4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September 21, 2016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b="1" dirty="0" smtClean="0"/>
              <a:t>Take out </a:t>
            </a:r>
            <a:r>
              <a:rPr lang="en-US" dirty="0" smtClean="0"/>
              <a:t>your notebook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b="1" dirty="0" smtClean="0"/>
              <a:t>Open to</a:t>
            </a:r>
            <a:r>
              <a:rPr lang="en-US" dirty="0" smtClean="0"/>
              <a:t>: The 5 Themes of Geography 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b="1" dirty="0" smtClean="0"/>
              <a:t>Answer the following question: </a:t>
            </a:r>
            <a:r>
              <a:rPr lang="en-US" dirty="0" smtClean="0"/>
              <a:t>Why is it important to understand spatial relationships?</a:t>
            </a:r>
            <a:br>
              <a:rPr lang="en-US" dirty="0" smtClean="0"/>
            </a:br>
            <a:r>
              <a:rPr lang="en-US" sz="8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4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Big Idea: </a:t>
            </a:r>
            <a:r>
              <a:rPr lang="en-US" dirty="0" smtClean="0"/>
              <a:t>Theme and Organization</a:t>
            </a:r>
          </a:p>
          <a:p>
            <a:r>
              <a:rPr lang="en-US" b="1" u="sng" dirty="0" smtClean="0"/>
              <a:t>Essential Questions: </a:t>
            </a:r>
          </a:p>
          <a:p>
            <a:r>
              <a:rPr lang="en-US" dirty="0" smtClean="0"/>
              <a:t>How/why </a:t>
            </a:r>
            <a:r>
              <a:rPr lang="en-US" dirty="0"/>
              <a:t>do Geographers organize the </a:t>
            </a:r>
            <a:r>
              <a:rPr lang="en-US" dirty="0" smtClean="0"/>
              <a:t>world thematically?</a:t>
            </a:r>
            <a:endParaRPr lang="en-US" dirty="0"/>
          </a:p>
          <a:p>
            <a:r>
              <a:rPr lang="en-US" dirty="0"/>
              <a:t>How can </a:t>
            </a:r>
            <a:r>
              <a:rPr lang="en-US" dirty="0" smtClean="0"/>
              <a:t>understanding each theme of </a:t>
            </a:r>
            <a:r>
              <a:rPr lang="en-US" dirty="0"/>
              <a:t>Geography help me better understand the </a:t>
            </a:r>
            <a:r>
              <a:rPr lang="en-US" dirty="0" smtClean="0"/>
              <a:t>world, other people, and myself?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Now Discussion</a:t>
            </a:r>
          </a:p>
          <a:p>
            <a:r>
              <a:rPr lang="en-US" dirty="0" smtClean="0"/>
              <a:t>Place</a:t>
            </a:r>
          </a:p>
          <a:p>
            <a:r>
              <a:rPr lang="en-US" dirty="0" smtClean="0"/>
              <a:t>I </a:t>
            </a:r>
            <a:r>
              <a:rPr lang="en-US" b="1" dirty="0" smtClean="0"/>
              <a:t>define and explain </a:t>
            </a:r>
            <a:r>
              <a:rPr lang="en-US" u="sng" dirty="0" smtClean="0"/>
              <a:t>in writing </a:t>
            </a:r>
            <a:r>
              <a:rPr lang="en-US" dirty="0" smtClean="0"/>
              <a:t>the aspect of Movement and Human Environment Interaction as one of the 5 Themes of Geography </a:t>
            </a:r>
            <a:r>
              <a:rPr lang="en-US" i="1" dirty="0" smtClean="0"/>
              <a:t>using academic vocabulary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0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important to understand spatial relationships?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3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4</a:t>
            </a:r>
            <a:r>
              <a:rPr lang="en-US" b="1" u="sng" dirty="0" smtClean="0"/>
              <a:t>. Movement</a:t>
            </a:r>
            <a:r>
              <a:rPr lang="en-US" dirty="0" smtClean="0"/>
              <a:t>: The movement of materials, people, or ideas among places</a:t>
            </a:r>
          </a:p>
          <a:p>
            <a:r>
              <a:rPr lang="en-US" dirty="0" smtClean="0"/>
              <a:t>4 categories:</a:t>
            </a:r>
          </a:p>
          <a:p>
            <a:pPr lvl="1"/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Goods and Services</a:t>
            </a:r>
          </a:p>
          <a:p>
            <a:pPr lvl="1"/>
            <a:r>
              <a:rPr lang="en-US" dirty="0" smtClean="0"/>
              <a:t>People and Animals</a:t>
            </a:r>
          </a:p>
          <a:p>
            <a:pPr lvl="1"/>
            <a:r>
              <a:rPr lang="en-US" dirty="0" smtClean="0"/>
              <a:t>Ideas and information</a:t>
            </a:r>
          </a:p>
          <a:p>
            <a:r>
              <a:rPr lang="en-US" dirty="0" smtClean="0"/>
              <a:t>How do you and the things around you move? Create a list in your team for each category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5 themes of Geography</a:t>
            </a:r>
            <a:br>
              <a:rPr lang="en-US" dirty="0" smtClean="0"/>
            </a:br>
            <a:r>
              <a:rPr lang="en-US" dirty="0" smtClean="0"/>
              <a:t>Which Category of Movement?</a:t>
            </a:r>
            <a:endParaRPr lang="en-US" dirty="0"/>
          </a:p>
        </p:txBody>
      </p:sp>
      <p:pic>
        <p:nvPicPr>
          <p:cNvPr id="4" name="Picture 3" descr="Internet-marketi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150" y="2176612"/>
            <a:ext cx="6241850" cy="4681388"/>
          </a:xfrm>
          <a:prstGeom prst="rect">
            <a:avLst/>
          </a:prstGeom>
        </p:spPr>
      </p:pic>
      <p:pic>
        <p:nvPicPr>
          <p:cNvPr id="9" name="Picture 8" descr="IMG_28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563044"/>
            <a:ext cx="7140613" cy="53554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63568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Movement</a:t>
            </a:r>
            <a:r>
              <a:rPr lang="en-US" dirty="0" smtClean="0"/>
              <a:t>: The movement of materials, people, or ideas among places</a:t>
            </a:r>
          </a:p>
          <a:p>
            <a:r>
              <a:rPr lang="en-US" dirty="0" smtClean="0"/>
              <a:t>How do ideas and information move?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cell-phone-compare-m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1300" y="4025900"/>
            <a:ext cx="3810000" cy="283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pic>
        <p:nvPicPr>
          <p:cNvPr id="7" name="Picture 6" descr="beverly-joubert-aerial-view-of-a-migrating-herd-of-african-buffalo_i-G-38-3878-PCAJF00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599" y="2741651"/>
            <a:ext cx="5744401" cy="4311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5 themes of Geography</a:t>
            </a:r>
            <a:br>
              <a:rPr lang="en-US" dirty="0" smtClean="0"/>
            </a:br>
            <a:r>
              <a:rPr lang="en-US" dirty="0" smtClean="0"/>
              <a:t>Which Category of Movement?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72128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Movement</a:t>
            </a:r>
            <a:r>
              <a:rPr lang="en-US" dirty="0" smtClean="0"/>
              <a:t>: The movement of materials, people, or ideas among places</a:t>
            </a:r>
          </a:p>
          <a:p>
            <a:r>
              <a:rPr lang="en-US" dirty="0" smtClean="0"/>
              <a:t>How do people and animals move?</a:t>
            </a:r>
            <a:endParaRPr lang="en-US" dirty="0"/>
          </a:p>
        </p:txBody>
      </p:sp>
      <p:pic>
        <p:nvPicPr>
          <p:cNvPr id="9" name="Picture 8" descr="o-DRIVERS-TRAFFIC-face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8" y="3606800"/>
            <a:ext cx="4683125" cy="3098800"/>
          </a:xfrm>
          <a:prstGeom prst="rect">
            <a:avLst/>
          </a:prstGeom>
        </p:spPr>
      </p:pic>
      <p:pic>
        <p:nvPicPr>
          <p:cNvPr id="10" name="Picture 9" descr="Flying-bir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935" y="2048048"/>
            <a:ext cx="5160201" cy="3870151"/>
          </a:xfrm>
          <a:prstGeom prst="rect">
            <a:avLst/>
          </a:prstGeom>
        </p:spPr>
      </p:pic>
      <p:pic>
        <p:nvPicPr>
          <p:cNvPr id="11" name="Picture 10" descr="12 People walking on the stre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5" y="2741651"/>
            <a:ext cx="4429125" cy="3324765"/>
          </a:xfrm>
          <a:prstGeom prst="rect">
            <a:avLst/>
          </a:prstGeom>
        </p:spPr>
      </p:pic>
      <p:pic>
        <p:nvPicPr>
          <p:cNvPr id="12" name="Picture 11" descr="o-PLANE-FLYING-INTO-SUN-faceboo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99" y="3429000"/>
            <a:ext cx="609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pic>
        <p:nvPicPr>
          <p:cNvPr id="8" name="Picture 7" descr="PRB-coal-tra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2563"/>
            <a:ext cx="8128001" cy="356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5 themes of Geography</a:t>
            </a:r>
            <a:br>
              <a:rPr lang="en-US" dirty="0" smtClean="0"/>
            </a:br>
            <a:r>
              <a:rPr lang="en-US" dirty="0" smtClean="0"/>
              <a:t>Which Category of Movement?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8318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Movement</a:t>
            </a:r>
            <a:r>
              <a:rPr lang="en-US" dirty="0" smtClean="0"/>
              <a:t>: The movement of materials, people, or ideas among places</a:t>
            </a:r>
          </a:p>
          <a:p>
            <a:r>
              <a:rPr lang="en-US" dirty="0" smtClean="0"/>
              <a:t>How do goods and services move?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meal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68" y="2025326"/>
            <a:ext cx="6470526" cy="4832674"/>
          </a:xfrm>
          <a:prstGeom prst="rect">
            <a:avLst/>
          </a:prstGeom>
        </p:spPr>
      </p:pic>
      <p:pic>
        <p:nvPicPr>
          <p:cNvPr id="10" name="Picture 9" descr="sh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5999" y="2800350"/>
            <a:ext cx="9144000" cy="4114800"/>
          </a:xfrm>
          <a:prstGeom prst="rect">
            <a:avLst/>
          </a:prstGeom>
        </p:spPr>
      </p:pic>
      <p:pic>
        <p:nvPicPr>
          <p:cNvPr id="11" name="Picture 10" descr="lawn-care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543" y="2025326"/>
            <a:ext cx="6546851" cy="491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pic>
        <p:nvPicPr>
          <p:cNvPr id="7" name="Picture 6" descr="air-pol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" y="2546487"/>
            <a:ext cx="8039204" cy="5139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5 themes of Geography</a:t>
            </a:r>
            <a:br>
              <a:rPr lang="en-US" dirty="0" smtClean="0"/>
            </a:br>
            <a:r>
              <a:rPr lang="en-US" dirty="0" smtClean="0"/>
              <a:t>Which Category of Movement?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28948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Movement</a:t>
            </a:r>
            <a:r>
              <a:rPr lang="en-US" dirty="0" smtClean="0"/>
              <a:t>: The movement of materials, people, or ideas among places</a:t>
            </a:r>
          </a:p>
          <a:p>
            <a:r>
              <a:rPr lang="en-US" dirty="0" smtClean="0"/>
              <a:t>How does Earth, Air, and Water move?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the-wind-carries-dandel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1727200"/>
            <a:ext cx="9144000" cy="5715000"/>
          </a:xfrm>
          <a:prstGeom prst="rect">
            <a:avLst/>
          </a:prstGeom>
        </p:spPr>
      </p:pic>
      <p:pic>
        <p:nvPicPr>
          <p:cNvPr id="10" name="Picture 9" descr="chalker_trippin.1201925820.raging-ri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1200" y="1905000"/>
            <a:ext cx="5791200" cy="4343400"/>
          </a:xfrm>
          <a:prstGeom prst="rect">
            <a:avLst/>
          </a:prstGeom>
        </p:spPr>
      </p:pic>
      <p:pic>
        <p:nvPicPr>
          <p:cNvPr id="11" name="Picture 10" descr="duststormci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975" y="1624013"/>
            <a:ext cx="6191250" cy="4448175"/>
          </a:xfrm>
          <a:prstGeom prst="rect">
            <a:avLst/>
          </a:prstGeom>
        </p:spPr>
      </p:pic>
      <p:pic>
        <p:nvPicPr>
          <p:cNvPr id="12" name="Picture 11" descr="b04_2661976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600" y="1570038"/>
            <a:ext cx="9144000" cy="600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48463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Partner Research:</a:t>
            </a:r>
          </a:p>
          <a:p>
            <a:r>
              <a:rPr lang="en-US" dirty="0" smtClean="0"/>
              <a:t>Using your Investigation guide, complete the information about the location of the place you are researching</a:t>
            </a:r>
          </a:p>
          <a:p>
            <a:r>
              <a:rPr lang="en-US" dirty="0" smtClean="0"/>
              <a:t>Start with the Vocabulary</a:t>
            </a:r>
          </a:p>
          <a:p>
            <a:r>
              <a:rPr lang="en-US" b="1" u="sng" dirty="0"/>
              <a:t>Typing up paragraphs:</a:t>
            </a:r>
          </a:p>
          <a:p>
            <a:r>
              <a:rPr lang="en-US" dirty="0"/>
              <a:t>One person type up </a:t>
            </a:r>
            <a:r>
              <a:rPr lang="en-US" dirty="0" smtClean="0"/>
              <a:t>Place paragraph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1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September 27, 2016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b="1" dirty="0" smtClean="0"/>
              <a:t>Take out </a:t>
            </a:r>
            <a:r>
              <a:rPr lang="en-US" dirty="0" smtClean="0"/>
              <a:t>your notebook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b="1" dirty="0" smtClean="0"/>
              <a:t>Open to</a:t>
            </a:r>
            <a:r>
              <a:rPr lang="en-US" dirty="0" smtClean="0"/>
              <a:t>: The 5 Themes of Geography 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b="1" dirty="0" smtClean="0"/>
              <a:t>Answer the following question: </a:t>
            </a:r>
            <a:r>
              <a:rPr lang="en-US" dirty="0" smtClean="0"/>
              <a:t>Describe the directions for your homework this weekend </a:t>
            </a:r>
            <a:br>
              <a:rPr lang="en-US" dirty="0" smtClean="0"/>
            </a:br>
            <a:r>
              <a:rPr lang="en-US" sz="8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4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Now Discussion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I </a:t>
            </a:r>
            <a:r>
              <a:rPr lang="en-US" b="1" dirty="0" smtClean="0"/>
              <a:t>define and explain </a:t>
            </a:r>
            <a:r>
              <a:rPr lang="en-US" u="sng" dirty="0" smtClean="0"/>
              <a:t>in writing </a:t>
            </a:r>
            <a:r>
              <a:rPr lang="en-US" dirty="0" smtClean="0"/>
              <a:t>the aspect of Movement and Human Environment Interaction as one of the 5 Themes of Geography </a:t>
            </a:r>
            <a:r>
              <a:rPr lang="en-US" i="1" dirty="0" smtClean="0"/>
              <a:t>using academic vocabulary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9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Purposes: </a:t>
            </a:r>
            <a:r>
              <a:rPr lang="en-US" dirty="0" smtClean="0"/>
              <a:t> Or, why we are doing this</a:t>
            </a:r>
          </a:p>
          <a:p>
            <a:r>
              <a:rPr lang="en-US" dirty="0" smtClean="0"/>
              <a:t>To understand how the the world is </a:t>
            </a:r>
            <a:r>
              <a:rPr lang="en-US" b="1" u="sng" dirty="0" smtClean="0"/>
              <a:t>organized</a:t>
            </a:r>
            <a:r>
              <a:rPr lang="en-US" dirty="0" smtClean="0"/>
              <a:t> geographically</a:t>
            </a:r>
          </a:p>
          <a:p>
            <a:r>
              <a:rPr lang="en-US" dirty="0" smtClean="0"/>
              <a:t> To understand how people relate to each other and their environments</a:t>
            </a:r>
          </a:p>
          <a:p>
            <a:r>
              <a:rPr lang="en-US" dirty="0" smtClean="0"/>
              <a:t>To understand how I relate to the other people and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2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the directions for your homework this weekend?</a:t>
            </a:r>
          </a:p>
          <a:p>
            <a:r>
              <a:rPr lang="en-US" dirty="0" smtClean="0"/>
              <a:t>To notice and think about Movement</a:t>
            </a:r>
          </a:p>
          <a:p>
            <a:pPr lvl="1"/>
            <a:r>
              <a:rPr lang="en-US" dirty="0" smtClean="0"/>
              <a:t>Goods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Ideas</a:t>
            </a:r>
          </a:p>
          <a:p>
            <a:r>
              <a:rPr lang="en-US" dirty="0" smtClean="0"/>
              <a:t>Just notice and acknowledge the Movement around you – go as deep as you like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3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48463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Partner Research:</a:t>
            </a:r>
          </a:p>
          <a:p>
            <a:r>
              <a:rPr lang="en-US" dirty="0" smtClean="0"/>
              <a:t>Using your Investigation guide, complete the information about the location of the place you are researching</a:t>
            </a:r>
          </a:p>
          <a:p>
            <a:r>
              <a:rPr lang="en-US" dirty="0" smtClean="0"/>
              <a:t>Start with the Vocabulary</a:t>
            </a:r>
          </a:p>
          <a:p>
            <a:r>
              <a:rPr lang="en-US" b="1" u="sng" dirty="0"/>
              <a:t>Typing up paragraphs:</a:t>
            </a:r>
          </a:p>
          <a:p>
            <a:r>
              <a:rPr lang="en-US" dirty="0"/>
              <a:t>One person type up </a:t>
            </a:r>
            <a:r>
              <a:rPr lang="en-US" dirty="0" smtClean="0"/>
              <a:t>Place paragraph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5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332789"/>
          </a:xfrm>
        </p:spPr>
        <p:txBody>
          <a:bodyPr>
            <a:normAutofit/>
          </a:bodyPr>
          <a:lstStyle/>
          <a:p>
            <a:r>
              <a:rPr lang="is-IS" dirty="0" smtClean="0"/>
              <a:t>Writing the paragraph, (use the Region paragraph as a guide) </a:t>
            </a:r>
          </a:p>
          <a:p>
            <a:r>
              <a:rPr lang="is-IS" b="1" dirty="0" smtClean="0"/>
              <a:t>Intro</a:t>
            </a:r>
            <a:r>
              <a:rPr lang="is-IS" dirty="0" smtClean="0"/>
              <a:t>: Name and define the theme</a:t>
            </a:r>
          </a:p>
          <a:p>
            <a:r>
              <a:rPr lang="is-IS" b="1" dirty="0" smtClean="0"/>
              <a:t>Body</a:t>
            </a:r>
            <a:r>
              <a:rPr lang="is-IS" dirty="0" smtClean="0"/>
              <a:t>: Name and describe each type of Movement for the place you are researching</a:t>
            </a:r>
          </a:p>
          <a:p>
            <a:r>
              <a:rPr lang="is-IS" b="1" dirty="0" smtClean="0"/>
              <a:t>Conclusion</a:t>
            </a:r>
            <a:r>
              <a:rPr lang="is-IS" dirty="0" smtClean="0"/>
              <a:t>: </a:t>
            </a:r>
            <a:r>
              <a:rPr lang="is-IS" i="1" dirty="0" smtClean="0"/>
              <a:t>Transition</a:t>
            </a:r>
            <a:r>
              <a:rPr lang="is-IS" dirty="0" smtClean="0"/>
              <a:t>: Restate and redefine the theme, state the theme coming up</a:t>
            </a:r>
          </a:p>
          <a:p>
            <a:r>
              <a:rPr lang="is-IS" u="sng" dirty="0" smtClean="0"/>
              <a:t>You must use </a:t>
            </a:r>
            <a:r>
              <a:rPr lang="is-IS" b="1" u="sng" dirty="0" smtClean="0"/>
              <a:t>Academic Vocabulary</a:t>
            </a:r>
            <a:endParaRPr lang="is-IS" u="sng" dirty="0" smtClean="0"/>
          </a:p>
          <a:p>
            <a:r>
              <a:rPr lang="is-IS" dirty="0"/>
              <a:t>Workshop or on your own</a:t>
            </a:r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7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332789"/>
          </a:xfrm>
        </p:spPr>
        <p:txBody>
          <a:bodyPr>
            <a:normAutofit/>
          </a:bodyPr>
          <a:lstStyle/>
          <a:p>
            <a:r>
              <a:rPr lang="is-IS" dirty="0" smtClean="0"/>
              <a:t>Exit Ticket: </a:t>
            </a:r>
          </a:p>
          <a:p>
            <a:r>
              <a:rPr lang="is-IS" dirty="0" smtClean="0"/>
              <a:t>Written Movement Paragraph</a:t>
            </a:r>
          </a:p>
          <a:p>
            <a:r>
              <a:rPr lang="is-IS" dirty="0" smtClean="0"/>
              <a:t>Typed Place Paragraph</a:t>
            </a:r>
            <a:endParaRPr lang="is-IS" dirty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5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 smtClean="0"/>
              <a:t>September 29,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b="1" dirty="0" smtClean="0"/>
              <a:t>Take out </a:t>
            </a:r>
            <a:r>
              <a:rPr lang="en-US" dirty="0" smtClean="0"/>
              <a:t>your notebook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b="1" dirty="0" smtClean="0"/>
              <a:t>Open to</a:t>
            </a:r>
            <a:r>
              <a:rPr lang="en-US" dirty="0" smtClean="0"/>
              <a:t>: The 5 Themes of Geography 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b="1" dirty="0" smtClean="0"/>
              <a:t>Answer the following question: </a:t>
            </a:r>
            <a:r>
              <a:rPr lang="en-US" dirty="0" smtClean="0"/>
              <a:t>Do you think people have a good relationship with the environment? Why, or why not?</a:t>
            </a:r>
            <a:br>
              <a:rPr lang="en-US" dirty="0" smtClean="0"/>
            </a:br>
            <a:r>
              <a:rPr lang="en-US" sz="8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8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Now</a:t>
            </a:r>
          </a:p>
          <a:p>
            <a:r>
              <a:rPr lang="en-US" dirty="0"/>
              <a:t>Human-Environment Interaction 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b="1" dirty="0" smtClean="0"/>
              <a:t>define and explain </a:t>
            </a:r>
            <a:r>
              <a:rPr lang="en-US" u="sng" dirty="0" smtClean="0"/>
              <a:t>in writing </a:t>
            </a:r>
            <a:r>
              <a:rPr lang="en-US" dirty="0" smtClean="0"/>
              <a:t>the aspect of Human-Environment Interaction as one of the 5 Themes of Geography </a:t>
            </a:r>
            <a:r>
              <a:rPr lang="en-US" i="1" dirty="0" smtClean="0"/>
              <a:t>using academic vocabulary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3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think people have a good relationship with the environment? Why, or why not?</a:t>
            </a:r>
          </a:p>
        </p:txBody>
      </p:sp>
    </p:spTree>
    <p:extLst>
      <p:ext uri="{BB962C8B-B14F-4D97-AF65-F5344CB8AC3E}">
        <p14:creationId xmlns:p14="http://schemas.microsoft.com/office/powerpoint/2010/main" val="130534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625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394700" cy="4818749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5. Human Environment Interaction</a:t>
            </a:r>
            <a:r>
              <a:rPr lang="en-US" dirty="0" smtClean="0"/>
              <a:t>: Relationships between people and their environment</a:t>
            </a:r>
          </a:p>
          <a:p>
            <a:pPr>
              <a:buNone/>
            </a:pPr>
            <a:r>
              <a:rPr lang="en-US" u="sng" dirty="0"/>
              <a:t>4</a:t>
            </a:r>
            <a:r>
              <a:rPr lang="en-US" u="sng" dirty="0" smtClean="0"/>
              <a:t> Ways humans interact with the environment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How humans use the </a:t>
            </a:r>
            <a:r>
              <a:rPr lang="en-US" b="1" dirty="0" smtClean="0"/>
              <a:t>resources</a:t>
            </a:r>
            <a:r>
              <a:rPr lang="en-US" dirty="0" smtClean="0"/>
              <a:t> around them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impact</a:t>
            </a:r>
            <a:r>
              <a:rPr lang="en-US" dirty="0" smtClean="0"/>
              <a:t> humans have on the environment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adaptations</a:t>
            </a:r>
            <a:r>
              <a:rPr lang="en-US" dirty="0" smtClean="0"/>
              <a:t> people make because of their environment</a:t>
            </a:r>
          </a:p>
          <a:p>
            <a:r>
              <a:rPr lang="en-US" dirty="0" smtClean="0"/>
              <a:t>The natural </a:t>
            </a:r>
            <a:r>
              <a:rPr lang="en-US" b="1" dirty="0" smtClean="0"/>
              <a:t>disasters</a:t>
            </a:r>
            <a:r>
              <a:rPr lang="en-US" dirty="0" smtClean="0"/>
              <a:t> that exist in the environment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48463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Partner Research:</a:t>
            </a:r>
          </a:p>
          <a:p>
            <a:r>
              <a:rPr lang="en-US" dirty="0" smtClean="0"/>
              <a:t>Using your Investigation guide, complete the information about the location of the place you are researching</a:t>
            </a:r>
          </a:p>
          <a:p>
            <a:r>
              <a:rPr lang="en-US" dirty="0" smtClean="0"/>
              <a:t>Start with the Vocabulary</a:t>
            </a:r>
          </a:p>
          <a:p>
            <a:r>
              <a:rPr lang="en-US" b="1" u="sng" dirty="0"/>
              <a:t>Typing up paragraphs:</a:t>
            </a:r>
          </a:p>
          <a:p>
            <a:r>
              <a:rPr lang="en-US" dirty="0"/>
              <a:t>One person type up </a:t>
            </a:r>
            <a:r>
              <a:rPr lang="en-US" dirty="0" smtClean="0"/>
              <a:t>Movement paragraph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2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332789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Writing the paragraph, (use the Region paragraph as a guide) </a:t>
            </a:r>
          </a:p>
          <a:p>
            <a:r>
              <a:rPr lang="is-IS" b="1" dirty="0" smtClean="0"/>
              <a:t>Intro</a:t>
            </a:r>
            <a:r>
              <a:rPr lang="is-IS" dirty="0" smtClean="0"/>
              <a:t>: Name and define the theme</a:t>
            </a:r>
          </a:p>
          <a:p>
            <a:r>
              <a:rPr lang="is-IS" b="1" dirty="0" smtClean="0"/>
              <a:t>Body</a:t>
            </a:r>
            <a:r>
              <a:rPr lang="is-IS" dirty="0" smtClean="0"/>
              <a:t>: Name and describe each type of Human Environment Interaction for the place you are researching</a:t>
            </a:r>
          </a:p>
          <a:p>
            <a:r>
              <a:rPr lang="is-IS" b="1" dirty="0" smtClean="0"/>
              <a:t>Conclusion</a:t>
            </a:r>
            <a:r>
              <a:rPr lang="is-IS" smtClean="0"/>
              <a:t>: </a:t>
            </a:r>
            <a:r>
              <a:rPr lang="is-IS" i="1" smtClean="0"/>
              <a:t>Sum up the meaning of using the 5 Themes to understand the world</a:t>
            </a:r>
            <a:endParaRPr lang="is-IS" dirty="0" smtClean="0"/>
          </a:p>
          <a:p>
            <a:r>
              <a:rPr lang="is-IS" u="sng" dirty="0" smtClean="0"/>
              <a:t>You must use </a:t>
            </a:r>
            <a:r>
              <a:rPr lang="is-IS" b="1" u="sng" dirty="0" smtClean="0"/>
              <a:t>Academic Vocabulary</a:t>
            </a:r>
            <a:endParaRPr lang="is-IS" u="sng" dirty="0" smtClean="0"/>
          </a:p>
          <a:p>
            <a:r>
              <a:rPr lang="is-IS" dirty="0"/>
              <a:t>Workshop or on your own</a:t>
            </a:r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3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/>
          <a:lstStyle/>
          <a:p>
            <a:r>
              <a:rPr lang="en-US" b="1" u="sng" dirty="0" smtClean="0"/>
              <a:t>Final Assessments: </a:t>
            </a:r>
          </a:p>
          <a:p>
            <a:r>
              <a:rPr lang="en-US" dirty="0" smtClean="0"/>
              <a:t>Redesigned 5 Themes Poster</a:t>
            </a:r>
          </a:p>
          <a:p>
            <a:r>
              <a:rPr lang="en-US" dirty="0" smtClean="0"/>
              <a:t>5 written paragraphs about each theme based on research</a:t>
            </a:r>
          </a:p>
          <a:p>
            <a:r>
              <a:rPr lang="en-US" dirty="0" smtClean="0"/>
              <a:t>Written evaluation and reflection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947"/>
            <a:ext cx="8229600" cy="5332789"/>
          </a:xfrm>
        </p:spPr>
        <p:txBody>
          <a:bodyPr>
            <a:normAutofit/>
          </a:bodyPr>
          <a:lstStyle/>
          <a:p>
            <a:r>
              <a:rPr lang="is-IS" dirty="0" smtClean="0"/>
              <a:t>Exit Ticket: </a:t>
            </a:r>
          </a:p>
          <a:p>
            <a:r>
              <a:rPr lang="is-IS" smtClean="0"/>
              <a:t>Completed Human Environment Paragraph</a:t>
            </a:r>
            <a:endParaRPr lang="is-IS" dirty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368675"/>
          </a:xfrm>
        </p:spPr>
        <p:txBody>
          <a:bodyPr>
            <a:normAutofit fontScale="90000"/>
          </a:bodyPr>
          <a:lstStyle/>
          <a:p>
            <a:r>
              <a:rPr lang="en-US"/>
              <a:t>September </a:t>
            </a:r>
            <a:r>
              <a:rPr lang="en-US" smtClean="0"/>
              <a:t>30, </a:t>
            </a:r>
            <a:r>
              <a:rPr lang="en-US" dirty="0"/>
              <a:t>2016</a:t>
            </a:r>
            <a:br>
              <a:rPr lang="en-US" dirty="0"/>
            </a:br>
            <a:r>
              <a:rPr lang="en-US" sz="6000" u="sng" dirty="0"/>
              <a:t>Do Now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b="1" dirty="0"/>
              <a:t>Take out </a:t>
            </a:r>
            <a:r>
              <a:rPr lang="en-US" dirty="0"/>
              <a:t>your notebook</a:t>
            </a:r>
            <a:br>
              <a:rPr lang="en-US" dirty="0"/>
            </a:br>
            <a:r>
              <a:rPr lang="en-US" dirty="0"/>
              <a:t>2. </a:t>
            </a:r>
            <a:r>
              <a:rPr lang="en-US" b="1" dirty="0"/>
              <a:t>Take out </a:t>
            </a:r>
            <a:r>
              <a:rPr lang="en-US" dirty="0"/>
              <a:t>your Investigation Guide</a:t>
            </a:r>
            <a:br>
              <a:rPr lang="en-US" dirty="0"/>
            </a:br>
            <a:r>
              <a:rPr lang="en-US" dirty="0"/>
              <a:t>3. </a:t>
            </a:r>
            <a:r>
              <a:rPr lang="en-US" b="1" dirty="0"/>
              <a:t>Discuss with your partner: </a:t>
            </a:r>
            <a:r>
              <a:rPr lang="en-US" dirty="0"/>
              <a:t>What needs to be done by the end of class to finish the investigation and paragraphs.</a:t>
            </a:r>
            <a:br>
              <a:rPr lang="en-US" dirty="0"/>
            </a:br>
            <a:r>
              <a:rPr lang="en-US" sz="8900" dirty="0"/>
              <a:t>DO NOW</a:t>
            </a:r>
            <a:br>
              <a:rPr lang="en-US" sz="8900" dirty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1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Now</a:t>
            </a:r>
          </a:p>
          <a:p>
            <a:r>
              <a:rPr lang="en-US" dirty="0"/>
              <a:t>Human-Environment </a:t>
            </a:r>
            <a:r>
              <a:rPr lang="en-US" dirty="0" smtClean="0"/>
              <a:t>Interaction Research/Paragraph </a:t>
            </a:r>
          </a:p>
          <a:p>
            <a:r>
              <a:rPr lang="en-US" dirty="0" smtClean="0"/>
              <a:t>I </a:t>
            </a:r>
            <a:r>
              <a:rPr lang="en-US" b="1" dirty="0" smtClean="0"/>
              <a:t>define and explain </a:t>
            </a:r>
            <a:r>
              <a:rPr lang="en-US" u="sng" dirty="0" smtClean="0"/>
              <a:t>in writing </a:t>
            </a:r>
            <a:r>
              <a:rPr lang="en-US" dirty="0" smtClean="0"/>
              <a:t>the aspect of Human-Environment Interaction as one of the 5 Themes of Geography </a:t>
            </a:r>
            <a:r>
              <a:rPr lang="en-US" i="1" dirty="0" smtClean="0"/>
              <a:t>using academic vocabulary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3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/>
          <a:lstStyle/>
          <a:p>
            <a:r>
              <a:rPr lang="en-US" dirty="0" smtClean="0"/>
              <a:t>Completed </a:t>
            </a:r>
            <a:r>
              <a:rPr lang="en-US" smtClean="0"/>
              <a:t>Investigation Guide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0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Exit Ticket </a:t>
            </a:r>
            <a:r>
              <a:rPr lang="en-US" smtClean="0"/>
              <a:t>- Highlight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/>
          <a:lstStyle/>
          <a:p>
            <a:r>
              <a:rPr lang="en-US" dirty="0" smtClean="0"/>
              <a:t>What are the two types of location?</a:t>
            </a:r>
          </a:p>
          <a:p>
            <a:r>
              <a:rPr lang="en-US" dirty="0" smtClean="0"/>
              <a:t>How are regions created?</a:t>
            </a:r>
          </a:p>
          <a:p>
            <a:r>
              <a:rPr lang="en-US" dirty="0" smtClean="0"/>
              <a:t>What are the 4 categories of movement?</a:t>
            </a:r>
          </a:p>
          <a:p>
            <a:r>
              <a:rPr lang="en-US" dirty="0" smtClean="0"/>
              <a:t>What characteristics define a place?</a:t>
            </a:r>
          </a:p>
          <a:p>
            <a:r>
              <a:rPr lang="en-US" dirty="0" smtClean="0"/>
              <a:t>What are the 3 ways humans interact with their environments?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94" y="1256632"/>
            <a:ext cx="846530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b="1" dirty="0" smtClean="0"/>
              <a:t>principles and elements of design </a:t>
            </a:r>
            <a:r>
              <a:rPr lang="en-US" dirty="0" smtClean="0"/>
              <a:t>are used well? Why?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principles and elements of design </a:t>
            </a:r>
            <a:r>
              <a:rPr lang="en-US" dirty="0" smtClean="0"/>
              <a:t>could be improved? Why? How?</a:t>
            </a:r>
          </a:p>
          <a:p>
            <a:r>
              <a:rPr lang="en-US" dirty="0" smtClean="0"/>
              <a:t>Write 3 things that are done well and why they are done well</a:t>
            </a:r>
          </a:p>
          <a:p>
            <a:r>
              <a:rPr lang="en-US" dirty="0"/>
              <a:t>Write </a:t>
            </a:r>
            <a:r>
              <a:rPr lang="en-US" dirty="0" smtClean="0"/>
              <a:t>1 improvement </a:t>
            </a:r>
            <a:r>
              <a:rPr lang="en-US" dirty="0"/>
              <a:t>that can be made in your </a:t>
            </a:r>
            <a:r>
              <a:rPr lang="en-US" dirty="0" smtClean="0"/>
              <a:t>notebook, and why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4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would you rate the </a:t>
            </a:r>
            <a:r>
              <a:rPr lang="en-US" b="1" dirty="0" smtClean="0"/>
              <a:t>craftsmanship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could it have more “</a:t>
            </a:r>
            <a:r>
              <a:rPr lang="en-US" b="1" dirty="0" err="1" smtClean="0"/>
              <a:t>duende</a:t>
            </a:r>
            <a:r>
              <a:rPr lang="en-US" dirty="0" smtClean="0"/>
              <a:t>”?</a:t>
            </a:r>
          </a:p>
          <a:p>
            <a:r>
              <a:rPr lang="en-US" dirty="0" smtClean="0"/>
              <a:t>Write 1 thing done well with regard to </a:t>
            </a:r>
            <a:r>
              <a:rPr lang="en-US" b="1" dirty="0" smtClean="0"/>
              <a:t>craftsmanship or </a:t>
            </a:r>
            <a:r>
              <a:rPr lang="en-US" b="1" dirty="0" err="1" smtClean="0"/>
              <a:t>duende</a:t>
            </a:r>
            <a:r>
              <a:rPr lang="en-US" dirty="0" smtClean="0"/>
              <a:t>, and state why it is done well.</a:t>
            </a:r>
          </a:p>
          <a:p>
            <a:r>
              <a:rPr lang="en-US" dirty="0" smtClean="0"/>
              <a:t>Write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improvements that can be made </a:t>
            </a:r>
            <a:r>
              <a:rPr lang="en-US" dirty="0" smtClean="0"/>
              <a:t>with regard to </a:t>
            </a:r>
            <a:r>
              <a:rPr lang="en-US" b="1" dirty="0" smtClean="0"/>
              <a:t>craftsmanship or </a:t>
            </a:r>
            <a:r>
              <a:rPr lang="en-US" b="1" dirty="0" err="1" smtClean="0"/>
              <a:t>duende</a:t>
            </a:r>
            <a:r>
              <a:rPr lang="en-US" b="1" dirty="0" smtClean="0"/>
              <a:t> </a:t>
            </a:r>
            <a:r>
              <a:rPr lang="en-US" dirty="0" smtClean="0"/>
              <a:t>in your notebook, and why.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rs-projection-comparison-world-ma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15924"/>
            <a:ext cx="9144000" cy="581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 Themes of Geography Poster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52" y="1256632"/>
            <a:ext cx="7828548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How did the makers improve on the poster?</a:t>
            </a:r>
          </a:p>
          <a:p>
            <a:r>
              <a:rPr lang="en-US" b="1" dirty="0" smtClean="0"/>
              <a:t>Compare and Contrast</a:t>
            </a:r>
          </a:p>
          <a:p>
            <a:r>
              <a:rPr lang="en-US" dirty="0" smtClean="0"/>
              <a:t>What did they change with regard to </a:t>
            </a:r>
            <a:r>
              <a:rPr lang="en-US" b="1" dirty="0" smtClean="0"/>
              <a:t>principles/elements of design, </a:t>
            </a:r>
            <a:r>
              <a:rPr lang="en-US" b="1" dirty="0" err="1" smtClean="0"/>
              <a:t>duende</a:t>
            </a:r>
            <a:r>
              <a:rPr lang="en-US" b="1" dirty="0" smtClean="0"/>
              <a:t>, and craftsmanship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Write 3 improvements they made, and whether you think they were successful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1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19396</TotalTime>
  <Words>2144</Words>
  <Application>Microsoft Macintosh PowerPoint</Application>
  <PresentationFormat>On-screen Show (4:3)</PresentationFormat>
  <Paragraphs>300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September 7, 2016 Do Now 1. Title your notebook : Unit 1: The 5 Themes of Geography  2. Take out your Principles/Elements of Design paper 3. Answer the following question: What qualities make a design good? DO NOW   </vt:lpstr>
      <vt:lpstr>Today’s Agenda</vt:lpstr>
      <vt:lpstr>Do Now Discussion</vt:lpstr>
      <vt:lpstr>Unit 1: 5 Themes of Geography</vt:lpstr>
      <vt:lpstr>Unit 1: 5 Themes of Geography</vt:lpstr>
      <vt:lpstr>5 Themes of Geography Poster Critique</vt:lpstr>
      <vt:lpstr>5 Themes of Geography Poster Critique</vt:lpstr>
      <vt:lpstr>5 Themes of Geography Poster Critique</vt:lpstr>
      <vt:lpstr>5 Themes of Geography Poster Critique</vt:lpstr>
      <vt:lpstr>5 Themes of Geography Poster Project</vt:lpstr>
      <vt:lpstr>Final Project</vt:lpstr>
      <vt:lpstr>Exit Ticket</vt:lpstr>
      <vt:lpstr>September 9, 2016 Do Now 1. Take out your notebook 2. Open to: The 5 Themes of Geography  3. Answer the following question: Why is researching/investigation an important part of the design process? DO NOW   </vt:lpstr>
      <vt:lpstr>Today’s Agenda</vt:lpstr>
      <vt:lpstr>The Design Cycle</vt:lpstr>
      <vt:lpstr>Geography Big Ideas/Essential Questions</vt:lpstr>
      <vt:lpstr>Investigation: The 5 themes of Geography</vt:lpstr>
      <vt:lpstr>Investigation: The 5 themes of Geography</vt:lpstr>
      <vt:lpstr>Regions of the U.S./World</vt:lpstr>
      <vt:lpstr>Regions of the U.S./World</vt:lpstr>
      <vt:lpstr>Investigation: The 5 themes of Geography</vt:lpstr>
      <vt:lpstr>The 5 themes of Geography</vt:lpstr>
      <vt:lpstr>Exit Ticket</vt:lpstr>
      <vt:lpstr>September 16, 2016 Do Now 1. Take out your notebook 2. Open to: The 5 Themes of Geography  3. Answer the following question: Why is important to know “where you are”? DO NOW   </vt:lpstr>
      <vt:lpstr>Today’s Agenda</vt:lpstr>
      <vt:lpstr>Do Now Discussion</vt:lpstr>
      <vt:lpstr>The 5 Themes of Geography</vt:lpstr>
      <vt:lpstr>The 5 Themes of Geography</vt:lpstr>
      <vt:lpstr>The 5 Themes of Geography</vt:lpstr>
      <vt:lpstr>The 5 Themes of Geography</vt:lpstr>
      <vt:lpstr>The 5 Themes of Geography</vt:lpstr>
      <vt:lpstr>September 20, 2016 Do Now 1. Take out your notebook 2. Open to: The 5 Themes of Geography  3. Answer the following question: What makes Denver a unique place? DO NOW   </vt:lpstr>
      <vt:lpstr>Today’s Agenda</vt:lpstr>
      <vt:lpstr>Do Now Discussion</vt:lpstr>
      <vt:lpstr>The 5 themes of Geography</vt:lpstr>
      <vt:lpstr>The 5 Themes of Geography</vt:lpstr>
      <vt:lpstr>The 5 Themes of Geography</vt:lpstr>
      <vt:lpstr>The 5 Themes of Geography</vt:lpstr>
      <vt:lpstr>September 21, 2016 Do Now 1. Take out your notebook 2. Open to: The 5 Themes of Geography  3. Answer the following question: Why is it important to understand spatial relationships? DO NOW   </vt:lpstr>
      <vt:lpstr>Today’s Agenda</vt:lpstr>
      <vt:lpstr>Do Now Discussion</vt:lpstr>
      <vt:lpstr>The 5 themes of Geography</vt:lpstr>
      <vt:lpstr>The 5 themes of Geography Which Category of Movement?</vt:lpstr>
      <vt:lpstr>The 5 themes of Geography Which Category of Movement?</vt:lpstr>
      <vt:lpstr>The 5 themes of Geography Which Category of Movement?</vt:lpstr>
      <vt:lpstr>The 5 themes of Geography Which Category of Movement?</vt:lpstr>
      <vt:lpstr>The 5 Themes of Geography</vt:lpstr>
      <vt:lpstr>September 27, 2016 Do Now 1. Take out your notebook 2. Open to: The 5 Themes of Geography  3. Answer the following question: Describe the directions for your homework this weekend  DO NOW   </vt:lpstr>
      <vt:lpstr>Today’s Agenda</vt:lpstr>
      <vt:lpstr>Do Now Discussion</vt:lpstr>
      <vt:lpstr>The 5 Themes of Geography</vt:lpstr>
      <vt:lpstr>The 5 Themes of Geography</vt:lpstr>
      <vt:lpstr>The 5 Themes of Geography</vt:lpstr>
      <vt:lpstr>September 29, 2016 Do Now 1. Take out your notebook 2. Open to: The 5 Themes of Geography  3. Answer the following question: Do you think people have a good relationship with the environment? Why, or why not? DO NOW   </vt:lpstr>
      <vt:lpstr>Today’s Agenda</vt:lpstr>
      <vt:lpstr>Do Now Discussion</vt:lpstr>
      <vt:lpstr>The 5 themes of Geography</vt:lpstr>
      <vt:lpstr>The 5 Themes of Geography</vt:lpstr>
      <vt:lpstr>The 5 Themes of Geography</vt:lpstr>
      <vt:lpstr>The 5 Themes of Geography</vt:lpstr>
      <vt:lpstr>September 30, 2016 Do Now 1. Take out your notebook 2. Take out your Investigation Guide 3. Discuss with your partner: What needs to be done by the end of class to finish the investigation and paragraphs. DO NOW   </vt:lpstr>
      <vt:lpstr>Today’s Agenda</vt:lpstr>
      <vt:lpstr>Exit Ticket</vt:lpstr>
      <vt:lpstr>Exit Ticket - Highlight</vt:lpstr>
    </vt:vector>
  </TitlesOfParts>
  <Company>Centennial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6, 2015 Do Now 1. Take out your notebook 2. Title the page: Unit 3: The 5 Themes of Geography  3. Answer the following question: What was the most important thing you learned last semester about geography? Why that? DO NOW   </dc:title>
  <dc:creator>DPS</dc:creator>
  <cp:lastModifiedBy>Anthony Abel-Pype</cp:lastModifiedBy>
  <cp:revision>88</cp:revision>
  <dcterms:created xsi:type="dcterms:W3CDTF">2015-09-12T07:43:10Z</dcterms:created>
  <dcterms:modified xsi:type="dcterms:W3CDTF">2016-09-30T14:08:32Z</dcterms:modified>
</cp:coreProperties>
</file>