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0D674-7705-5345-AFF2-E8BD8E0F9FAC}" type="datetimeFigureOut">
              <a:rPr lang="en-US" smtClean="0"/>
              <a:t>9/7/16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C860D-4540-C743-B581-9D06C92F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25862-E88E-4941-9E28-9571016D02B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25862-E88E-4941-9E28-9571016D02B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25862-E88E-4941-9E28-9571016D02B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25862-E88E-4941-9E28-9571016D02B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499B-B0C2-FD44-BC64-EEB2B553DC06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3586-5202-5444-94D4-04282434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9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499B-B0C2-FD44-BC64-EEB2B553DC06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3586-5202-5444-94D4-04282434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8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499B-B0C2-FD44-BC64-EEB2B553DC06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3586-5202-5444-94D4-04282434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5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499B-B0C2-FD44-BC64-EEB2B553DC06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3586-5202-5444-94D4-04282434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499B-B0C2-FD44-BC64-EEB2B553DC06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3586-5202-5444-94D4-04282434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8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499B-B0C2-FD44-BC64-EEB2B553DC06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3586-5202-5444-94D4-04282434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3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499B-B0C2-FD44-BC64-EEB2B553DC06}" type="datetimeFigureOut">
              <a:rPr lang="en-US" smtClean="0"/>
              <a:t>9/7/16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3586-5202-5444-94D4-04282434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8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499B-B0C2-FD44-BC64-EEB2B553DC06}" type="datetimeFigureOut">
              <a:rPr lang="en-US" smtClean="0"/>
              <a:t>9/7/16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3586-5202-5444-94D4-04282434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6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499B-B0C2-FD44-BC64-EEB2B553DC06}" type="datetimeFigureOut">
              <a:rPr lang="en-US" smtClean="0"/>
              <a:t>9/7/16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3586-5202-5444-94D4-04282434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9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499B-B0C2-FD44-BC64-EEB2B553DC06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3586-5202-5444-94D4-04282434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0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499B-B0C2-FD44-BC64-EEB2B553DC06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3586-5202-5444-94D4-04282434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9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499B-B0C2-FD44-BC64-EEB2B553DC06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3586-5202-5444-94D4-04282434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8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3368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September 6, 2016</a:t>
            </a:r>
            <a:br>
              <a:rPr lang="en-US" dirty="0" smtClean="0"/>
            </a:br>
            <a:r>
              <a:rPr lang="en-US" u="sng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2. </a:t>
            </a:r>
            <a:r>
              <a:rPr lang="en-US" sz="4000" b="1" dirty="0" smtClean="0"/>
              <a:t>Title your notebook </a:t>
            </a:r>
            <a:r>
              <a:rPr lang="en-US" sz="4000" dirty="0" smtClean="0"/>
              <a:t>: Unit 1: The 5 Themes of Geography </a:t>
            </a:r>
            <a:br>
              <a:rPr lang="en-US" sz="4000" dirty="0" smtClean="0"/>
            </a:br>
            <a:r>
              <a:rPr lang="en-US" sz="4000" dirty="0" smtClean="0"/>
              <a:t>3. </a:t>
            </a:r>
            <a:r>
              <a:rPr lang="en-US" sz="4000" b="1" dirty="0" smtClean="0"/>
              <a:t>Take out </a:t>
            </a:r>
            <a:r>
              <a:rPr lang="en-US" sz="4000" dirty="0" smtClean="0"/>
              <a:t>your Principles/Elements of Design paper</a:t>
            </a:r>
            <a:br>
              <a:rPr lang="en-US" sz="4000" dirty="0" smtClean="0"/>
            </a:br>
            <a:r>
              <a:rPr lang="en-US" sz="4000" dirty="0" smtClean="0"/>
              <a:t>3. </a:t>
            </a:r>
            <a:r>
              <a:rPr lang="en-US" sz="4000" b="1" dirty="0" smtClean="0"/>
              <a:t>Answer the following question: </a:t>
            </a:r>
            <a:r>
              <a:rPr lang="en-US" sz="4000" dirty="0" smtClean="0"/>
              <a:t>What qualities make a design good?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0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5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738"/>
            <a:ext cx="8229600" cy="4829426"/>
          </a:xfrm>
        </p:spPr>
        <p:txBody>
          <a:bodyPr>
            <a:normAutofit/>
          </a:bodyPr>
          <a:lstStyle/>
          <a:p>
            <a:r>
              <a:rPr lang="en-US" dirty="0" smtClean="0"/>
              <a:t>Redesign the 5 themes poster using images and information based on a place you and your partner select</a:t>
            </a:r>
          </a:p>
          <a:p>
            <a:r>
              <a:rPr lang="en-US" dirty="0" smtClean="0"/>
              <a:t>Your redesign must have all the same headings and elements, but have images and additional definitions, explanations, and information</a:t>
            </a:r>
          </a:p>
          <a:p>
            <a:r>
              <a:rPr lang="en-US" dirty="0" smtClean="0"/>
              <a:t>You can create the poster digitally or physically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2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52" y="681790"/>
            <a:ext cx="7828548" cy="51008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Select your partner</a:t>
            </a:r>
          </a:p>
          <a:p>
            <a:r>
              <a:rPr lang="en-US" dirty="0" smtClean="0"/>
              <a:t>Write your names on the rubric</a:t>
            </a:r>
          </a:p>
          <a:p>
            <a:r>
              <a:rPr lang="en-US" dirty="0" smtClean="0"/>
              <a:t>Select the place you both will research</a:t>
            </a:r>
          </a:p>
          <a:p>
            <a:r>
              <a:rPr lang="en-US" dirty="0" smtClean="0"/>
              <a:t>Write in project name</a:t>
            </a:r>
          </a:p>
          <a:p>
            <a:r>
              <a:rPr lang="en-US" u="sng" dirty="0" smtClean="0"/>
              <a:t>On the back of the Art Rubric</a:t>
            </a:r>
            <a:r>
              <a:rPr lang="en-US" dirty="0" smtClean="0"/>
              <a:t>: What 3 Elements and Principles of Design should be used to focus upon for the poster redesign? Why those?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4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3368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September </a:t>
            </a:r>
            <a:r>
              <a:rPr lang="en-US" dirty="0"/>
              <a:t>8</a:t>
            </a:r>
            <a:r>
              <a:rPr lang="en-US" dirty="0" smtClean="0"/>
              <a:t>, 2016</a:t>
            </a:r>
            <a:br>
              <a:rPr lang="en-US" dirty="0" smtClean="0"/>
            </a:br>
            <a:r>
              <a:rPr lang="en-US" u="sng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b="1" dirty="0" smtClean="0"/>
              <a:t>Take out </a:t>
            </a:r>
            <a:r>
              <a:rPr lang="en-US" dirty="0" smtClean="0"/>
              <a:t>your notebook</a:t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b="1" dirty="0" smtClean="0"/>
              <a:t>Open to</a:t>
            </a:r>
            <a:r>
              <a:rPr lang="en-US" dirty="0" smtClean="0"/>
              <a:t>: The 5 Themes of Geography </a:t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b="1" dirty="0" smtClean="0"/>
              <a:t>Answer the following question: </a:t>
            </a:r>
            <a:r>
              <a:rPr lang="en-US" dirty="0" smtClean="0"/>
              <a:t>Why is researching/investigation an important part of the design process?</a:t>
            </a:r>
            <a:br>
              <a:rPr lang="en-US" dirty="0" smtClean="0"/>
            </a:br>
            <a:r>
              <a:rPr lang="en-US" sz="8000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b="1" dirty="0" smtClean="0"/>
              <a:t>define and explain </a:t>
            </a:r>
            <a:r>
              <a:rPr lang="en-US" u="sng" dirty="0" smtClean="0"/>
              <a:t>in writing </a:t>
            </a:r>
            <a:r>
              <a:rPr lang="en-US" dirty="0" smtClean="0"/>
              <a:t>the aspect of each of the 5 Themes of Geography </a:t>
            </a:r>
            <a:r>
              <a:rPr lang="en-US" i="1" dirty="0" smtClean="0"/>
              <a:t>using academic vocabulary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2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Design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Investigate/Research</a:t>
            </a:r>
          </a:p>
          <a:p>
            <a:r>
              <a:rPr lang="en-US" dirty="0" smtClean="0"/>
              <a:t>Plan</a:t>
            </a:r>
          </a:p>
          <a:p>
            <a:r>
              <a:rPr lang="en-US" dirty="0" smtClean="0"/>
              <a:t>Create</a:t>
            </a:r>
          </a:p>
          <a:p>
            <a:r>
              <a:rPr lang="en-US" dirty="0" smtClean="0"/>
              <a:t>Reflect (Revise)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8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Geography Big Ideas/Essential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417638"/>
            <a:ext cx="8636000" cy="4708525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5 Themes of Geography</a:t>
            </a:r>
            <a:r>
              <a:rPr lang="en-US" dirty="0" smtClean="0"/>
              <a:t>: The major themes that help us better understand the world through a geographic lens</a:t>
            </a:r>
          </a:p>
          <a:p>
            <a:r>
              <a:rPr lang="en-US" b="1" u="sng" dirty="0" smtClean="0"/>
              <a:t>How do Geographers categorize the world? Why that way?</a:t>
            </a:r>
          </a:p>
          <a:p>
            <a:r>
              <a:rPr lang="en-US" b="1" u="sng" dirty="0" smtClean="0"/>
              <a:t>Culture </a:t>
            </a:r>
            <a:r>
              <a:rPr lang="en-US" dirty="0" smtClean="0"/>
              <a:t>– The sum of all the parts that make people who they are</a:t>
            </a:r>
          </a:p>
          <a:p>
            <a:r>
              <a:rPr lang="en-US" b="1" u="sng" dirty="0" smtClean="0"/>
              <a:t>How/Why is culture transferred and diffused?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3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942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1. Region</a:t>
            </a:r>
            <a:r>
              <a:rPr lang="en-US" dirty="0" smtClean="0"/>
              <a:t>: An area with places that share similar characteristics </a:t>
            </a:r>
          </a:p>
          <a:p>
            <a:pPr lvl="1"/>
            <a:r>
              <a:rPr lang="en-US" dirty="0" smtClean="0"/>
              <a:t>EX. physical and human features</a:t>
            </a:r>
          </a:p>
          <a:p>
            <a:r>
              <a:rPr lang="en-US" dirty="0" smtClean="0"/>
              <a:t>What kinds of regions could we make? What characteristics could we base the region on? </a:t>
            </a:r>
          </a:p>
          <a:p>
            <a:r>
              <a:rPr lang="en-US" dirty="0" smtClean="0"/>
              <a:t>What areas of the United States might be regions? Think: What areas in the US have similar land features or similar people?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8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239000" cy="5942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Regions of the U.S./World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89250"/>
            <a:ext cx="7239000" cy="868750"/>
          </a:xfrm>
        </p:spPr>
        <p:txBody>
          <a:bodyPr/>
          <a:lstStyle/>
          <a:p>
            <a:r>
              <a:rPr lang="en-US" b="1" u="sng" dirty="0" smtClean="0"/>
              <a:t>What makes these regions unique?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new50intro_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290"/>
            <a:ext cx="8109843" cy="5394960"/>
          </a:xfrm>
          <a:prstGeom prst="rect">
            <a:avLst/>
          </a:prstGeom>
        </p:spPr>
      </p:pic>
      <p:pic>
        <p:nvPicPr>
          <p:cNvPr id="5" name="Picture 4" descr="continents_map_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77888"/>
            <a:ext cx="9144001" cy="46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1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942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1. Region</a:t>
            </a:r>
            <a:r>
              <a:rPr lang="en-US" dirty="0" smtClean="0"/>
              <a:t>: An area with places that share similar characteristics </a:t>
            </a:r>
          </a:p>
          <a:p>
            <a:pPr lvl="1"/>
            <a:r>
              <a:rPr lang="en-US" dirty="0" smtClean="0"/>
              <a:t>EX. physical and human features</a:t>
            </a:r>
          </a:p>
          <a:p>
            <a:r>
              <a:rPr lang="en-US" dirty="0" smtClean="0"/>
              <a:t>What region is the place you are researching in?</a:t>
            </a:r>
          </a:p>
          <a:p>
            <a:r>
              <a:rPr lang="en-US" dirty="0" smtClean="0"/>
              <a:t>What are the physical characteristics of your region? List 3</a:t>
            </a:r>
          </a:p>
          <a:p>
            <a:r>
              <a:rPr lang="en-US" dirty="0" smtClean="0"/>
              <a:t>What do you think are the cultural characteristics of your region?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7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94263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physical characteristics of your region? List 3</a:t>
            </a:r>
          </a:p>
          <a:p>
            <a:r>
              <a:rPr lang="en-US" dirty="0" smtClean="0"/>
              <a:t>What do you think are the cultural characteristics of your region?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</a:t>
            </a:r>
            <a:r>
              <a:rPr lang="en-US" dirty="0" smtClean="0"/>
              <a:t>examine the 5 Themes poster and </a:t>
            </a:r>
            <a:r>
              <a:rPr lang="en-US" b="1" dirty="0" smtClean="0"/>
              <a:t>identify</a:t>
            </a:r>
            <a:r>
              <a:rPr lang="en-US" dirty="0" smtClean="0"/>
              <a:t> and explain </a:t>
            </a:r>
            <a:r>
              <a:rPr lang="en-US" b="1" dirty="0" smtClean="0"/>
              <a:t>explain</a:t>
            </a:r>
            <a:r>
              <a:rPr lang="en-US" dirty="0" smtClean="0"/>
              <a:t> </a:t>
            </a:r>
            <a:r>
              <a:rPr lang="en-US" u="sng" dirty="0" smtClean="0"/>
              <a:t>verbally</a:t>
            </a:r>
            <a:r>
              <a:rPr lang="en-US" dirty="0" smtClean="0"/>
              <a:t> the </a:t>
            </a:r>
            <a:r>
              <a:rPr lang="en-US" dirty="0"/>
              <a:t>positive and negative aspects </a:t>
            </a:r>
            <a:r>
              <a:rPr lang="en-US" i="1" dirty="0" smtClean="0"/>
              <a:t>using </a:t>
            </a:r>
            <a:r>
              <a:rPr lang="en-US" i="1" dirty="0"/>
              <a:t>academic language </a:t>
            </a:r>
            <a:r>
              <a:rPr lang="en-US" dirty="0"/>
              <a:t>from the principles and elements of design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 </a:t>
            </a:r>
            <a:r>
              <a:rPr lang="en-US" b="1" dirty="0" smtClean="0"/>
              <a:t>define </a:t>
            </a:r>
            <a:r>
              <a:rPr lang="en-US" b="1" dirty="0"/>
              <a:t>and explain </a:t>
            </a:r>
            <a:r>
              <a:rPr lang="en-US" u="sng" dirty="0" smtClean="0"/>
              <a:t>in writing </a:t>
            </a:r>
            <a:r>
              <a:rPr lang="en-US" dirty="0" smtClean="0"/>
              <a:t>the </a:t>
            </a:r>
            <a:r>
              <a:rPr lang="en-US" dirty="0"/>
              <a:t>aspects of each of the 5 Themes of Geography </a:t>
            </a:r>
            <a:r>
              <a:rPr lang="en-US" i="1" dirty="0"/>
              <a:t>using academic </a:t>
            </a:r>
            <a:r>
              <a:rPr lang="en-US" i="1" dirty="0" smtClean="0"/>
              <a:t>vocabulary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Introduction: We know who we are, not let’s learn </a:t>
            </a:r>
            <a:r>
              <a:rPr lang="en-US" b="1" i="1" dirty="0" smtClean="0"/>
              <a:t>where we are…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7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94263"/>
          </a:xfrm>
        </p:spPr>
        <p:txBody>
          <a:bodyPr>
            <a:normAutofit/>
          </a:bodyPr>
          <a:lstStyle/>
          <a:p>
            <a:r>
              <a:rPr lang="en-US" dirty="0" smtClean="0"/>
              <a:t>Region paragraph – fill in the blanks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3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3368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September </a:t>
            </a:r>
            <a:r>
              <a:rPr lang="en-US" dirty="0" smtClean="0"/>
              <a:t>7,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u="sng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/>
              <a:t>1</a:t>
            </a:r>
            <a:r>
              <a:rPr lang="en-US" sz="4000" dirty="0" smtClean="0"/>
              <a:t>. </a:t>
            </a:r>
            <a:r>
              <a:rPr lang="en-US" sz="4000" b="1" dirty="0" smtClean="0"/>
              <a:t>Title your notebook </a:t>
            </a:r>
            <a:r>
              <a:rPr lang="en-US" sz="4000" dirty="0" smtClean="0"/>
              <a:t>: Unit 1: The 5 Themes of Geography </a:t>
            </a:r>
            <a:br>
              <a:rPr lang="en-US" sz="4000" dirty="0" smtClean="0"/>
            </a:br>
            <a:r>
              <a:rPr lang="en-US" sz="4000" dirty="0" smtClean="0"/>
              <a:t>2. </a:t>
            </a:r>
            <a:r>
              <a:rPr lang="en-US" sz="4000" b="1" dirty="0" smtClean="0"/>
              <a:t>Take out </a:t>
            </a:r>
            <a:r>
              <a:rPr lang="en-US" sz="4000" dirty="0" smtClean="0"/>
              <a:t>your Principles/Elements of Design paper</a:t>
            </a:r>
            <a:br>
              <a:rPr lang="en-US" sz="4000" dirty="0" smtClean="0"/>
            </a:br>
            <a:r>
              <a:rPr lang="en-US" sz="4000" dirty="0" smtClean="0"/>
              <a:t>3. </a:t>
            </a:r>
            <a:r>
              <a:rPr lang="en-US" sz="4000" b="1" dirty="0" smtClean="0"/>
              <a:t>Answer the following question: </a:t>
            </a:r>
            <a:r>
              <a:rPr lang="en-US" sz="4000" dirty="0" smtClean="0"/>
              <a:t>What qualities make a design good?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0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2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444"/>
            <a:ext cx="8229600" cy="492671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Who You Are Project</a:t>
            </a:r>
          </a:p>
          <a:p>
            <a:r>
              <a:rPr lang="en-US" dirty="0" smtClean="0"/>
              <a:t>Academic Success</a:t>
            </a:r>
          </a:p>
          <a:p>
            <a:r>
              <a:rPr lang="en-US" dirty="0" smtClean="0"/>
              <a:t>I examine the 5 Themes poster and </a:t>
            </a:r>
            <a:r>
              <a:rPr lang="en-US" b="1" dirty="0" smtClean="0"/>
              <a:t>identify</a:t>
            </a:r>
            <a:r>
              <a:rPr lang="en-US" dirty="0" smtClean="0"/>
              <a:t> and explain </a:t>
            </a:r>
            <a:r>
              <a:rPr lang="en-US" b="1" dirty="0" smtClean="0"/>
              <a:t>explain</a:t>
            </a:r>
            <a:r>
              <a:rPr lang="en-US" dirty="0" smtClean="0"/>
              <a:t> </a:t>
            </a:r>
            <a:r>
              <a:rPr lang="en-US" u="sng" dirty="0" smtClean="0"/>
              <a:t>verbally</a:t>
            </a:r>
            <a:r>
              <a:rPr lang="en-US" dirty="0" smtClean="0"/>
              <a:t> the </a:t>
            </a:r>
            <a:r>
              <a:rPr lang="en-US" dirty="0"/>
              <a:t>positive and negative aspects </a:t>
            </a:r>
            <a:r>
              <a:rPr lang="en-US" i="1" dirty="0" smtClean="0"/>
              <a:t>using </a:t>
            </a:r>
            <a:r>
              <a:rPr lang="en-US" i="1" dirty="0"/>
              <a:t>academic language </a:t>
            </a:r>
            <a:r>
              <a:rPr lang="en-US" dirty="0"/>
              <a:t>from the principles and elements of design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 </a:t>
            </a:r>
            <a:r>
              <a:rPr lang="en-US" b="1" dirty="0" smtClean="0"/>
              <a:t>define </a:t>
            </a:r>
            <a:r>
              <a:rPr lang="en-US" b="1" dirty="0"/>
              <a:t>and explain </a:t>
            </a:r>
            <a:r>
              <a:rPr lang="en-US" u="sng" dirty="0" smtClean="0"/>
              <a:t>in writing </a:t>
            </a:r>
            <a:r>
              <a:rPr lang="en-US" dirty="0" smtClean="0"/>
              <a:t>the </a:t>
            </a:r>
            <a:r>
              <a:rPr lang="en-US" dirty="0"/>
              <a:t>aspects of each of the 5 Themes of Geography </a:t>
            </a:r>
            <a:r>
              <a:rPr lang="en-US" i="1" dirty="0"/>
              <a:t>using academic </a:t>
            </a:r>
            <a:r>
              <a:rPr lang="en-US" i="1" dirty="0" smtClean="0"/>
              <a:t>vocabulary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Introduction: We know who we are, not let’s learn </a:t>
            </a:r>
            <a:r>
              <a:rPr lang="en-US" b="1" i="1" dirty="0" smtClean="0"/>
              <a:t>where we are…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1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300"/>
            <a:ext cx="8229600" cy="4995863"/>
          </a:xfrm>
        </p:spPr>
        <p:txBody>
          <a:bodyPr/>
          <a:lstStyle/>
          <a:p>
            <a:r>
              <a:rPr lang="en-US" dirty="0" smtClean="0"/>
              <a:t>What makes a good design layout?</a:t>
            </a:r>
          </a:p>
          <a:p>
            <a:r>
              <a:rPr lang="en-US" dirty="0" smtClean="0"/>
              <a:t>How do you know? </a:t>
            </a:r>
          </a:p>
          <a:p>
            <a:r>
              <a:rPr lang="en-US" u="sng" dirty="0" smtClean="0"/>
              <a:t>Elements and Principles of Design</a:t>
            </a:r>
            <a:r>
              <a:rPr lang="en-US" dirty="0" smtClean="0"/>
              <a:t>: 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832100"/>
            <a:ext cx="3165642" cy="2842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Shape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Texture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Space/Depth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0794" y="2696270"/>
            <a:ext cx="43454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Balance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Unity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Emphasis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Contrast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Pattern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Rhythm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Movement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051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1: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Big Idea: </a:t>
            </a:r>
            <a:r>
              <a:rPr lang="en-US" dirty="0" smtClean="0"/>
              <a:t>Theme and Organization</a:t>
            </a:r>
          </a:p>
          <a:p>
            <a:r>
              <a:rPr lang="en-US" b="1" u="sng" dirty="0" smtClean="0"/>
              <a:t>Essential Questions: </a:t>
            </a:r>
          </a:p>
          <a:p>
            <a:r>
              <a:rPr lang="en-US" dirty="0" smtClean="0"/>
              <a:t>How/why </a:t>
            </a:r>
            <a:r>
              <a:rPr lang="en-US" dirty="0"/>
              <a:t>do Geographers organize the </a:t>
            </a:r>
            <a:r>
              <a:rPr lang="en-US" dirty="0" smtClean="0"/>
              <a:t>world thematically?</a:t>
            </a:r>
            <a:endParaRPr lang="en-US" dirty="0"/>
          </a:p>
          <a:p>
            <a:r>
              <a:rPr lang="en-US" dirty="0"/>
              <a:t>How can </a:t>
            </a:r>
            <a:r>
              <a:rPr lang="en-US" dirty="0" smtClean="0"/>
              <a:t>understanding each theme of </a:t>
            </a:r>
            <a:r>
              <a:rPr lang="en-US" dirty="0"/>
              <a:t>Geography help me better understand the </a:t>
            </a:r>
            <a:r>
              <a:rPr lang="en-US" dirty="0" smtClean="0"/>
              <a:t>world, other people, and myself?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4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1: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Purposes: </a:t>
            </a:r>
            <a:r>
              <a:rPr lang="en-US" dirty="0" smtClean="0"/>
              <a:t> Or, why we are doing this</a:t>
            </a:r>
          </a:p>
          <a:p>
            <a:r>
              <a:rPr lang="en-US" dirty="0" smtClean="0"/>
              <a:t>To understand how the the world is </a:t>
            </a:r>
            <a:r>
              <a:rPr lang="en-US" b="1" u="sng" dirty="0" smtClean="0"/>
              <a:t>organized</a:t>
            </a:r>
            <a:r>
              <a:rPr lang="en-US" dirty="0" smtClean="0"/>
              <a:t> geographically</a:t>
            </a:r>
          </a:p>
          <a:p>
            <a:r>
              <a:rPr lang="en-US" dirty="0" smtClean="0"/>
              <a:t> To understand how people relate to each other and their environments</a:t>
            </a:r>
          </a:p>
          <a:p>
            <a:r>
              <a:rPr lang="en-US" dirty="0" smtClean="0"/>
              <a:t>To understand how I relate to the other people and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2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5 Themes of Geography Poster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52" y="1256632"/>
            <a:ext cx="7828548" cy="4525963"/>
          </a:xfrm>
        </p:spPr>
        <p:txBody>
          <a:bodyPr/>
          <a:lstStyle/>
          <a:p>
            <a:r>
              <a:rPr lang="en-US" b="1" u="sng" dirty="0" smtClean="0"/>
              <a:t>Final Assessments: </a:t>
            </a:r>
          </a:p>
          <a:p>
            <a:r>
              <a:rPr lang="en-US" dirty="0" smtClean="0"/>
              <a:t>Redesigned 5 Themes Poster</a:t>
            </a:r>
          </a:p>
          <a:p>
            <a:r>
              <a:rPr lang="en-US" dirty="0" smtClean="0"/>
              <a:t>5 written paragraphs about each theme based on research</a:t>
            </a:r>
          </a:p>
          <a:p>
            <a:r>
              <a:rPr lang="en-US" dirty="0" smtClean="0"/>
              <a:t>Written evaluation and reflection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6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5 Themes of Geography Poster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94" y="1256632"/>
            <a:ext cx="846530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b="1" dirty="0" smtClean="0"/>
              <a:t>principles and elements of design </a:t>
            </a:r>
            <a:r>
              <a:rPr lang="en-US" dirty="0" smtClean="0"/>
              <a:t>are used well? Why?</a:t>
            </a:r>
          </a:p>
          <a:p>
            <a:r>
              <a:rPr lang="en-US" dirty="0" smtClean="0"/>
              <a:t>What </a:t>
            </a:r>
            <a:r>
              <a:rPr lang="en-US" b="1" dirty="0" smtClean="0"/>
              <a:t>principles and elements of design </a:t>
            </a:r>
            <a:r>
              <a:rPr lang="en-US" dirty="0" smtClean="0"/>
              <a:t>could be improved? Why? How</a:t>
            </a:r>
            <a:r>
              <a:rPr lang="en-US" dirty="0" smtClean="0"/>
              <a:t>?</a:t>
            </a:r>
          </a:p>
          <a:p>
            <a:r>
              <a:rPr lang="en-US" dirty="0" smtClean="0"/>
              <a:t>Write 3 things that are done well and why they are done well</a:t>
            </a:r>
            <a:endParaRPr lang="en-US" dirty="0" smtClean="0"/>
          </a:p>
          <a:p>
            <a:r>
              <a:rPr lang="en-US" dirty="0"/>
              <a:t>Write </a:t>
            </a:r>
            <a:r>
              <a:rPr lang="en-US" dirty="0" smtClean="0"/>
              <a:t>1 improvement </a:t>
            </a:r>
            <a:r>
              <a:rPr lang="en-US" dirty="0"/>
              <a:t>that can be made in your </a:t>
            </a:r>
            <a:r>
              <a:rPr lang="en-US" dirty="0" smtClean="0"/>
              <a:t>notebook, and why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4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5 Themes of Geography Poster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52" y="1256632"/>
            <a:ext cx="782854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would you rate the </a:t>
            </a:r>
            <a:r>
              <a:rPr lang="en-US" b="1" dirty="0" smtClean="0"/>
              <a:t>craftsmanship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could it have more “</a:t>
            </a:r>
            <a:r>
              <a:rPr lang="en-US" b="1" dirty="0" err="1" smtClean="0"/>
              <a:t>duende</a:t>
            </a:r>
            <a:r>
              <a:rPr lang="en-US" dirty="0" smtClean="0"/>
              <a:t>”?</a:t>
            </a:r>
          </a:p>
          <a:p>
            <a:r>
              <a:rPr lang="en-US" dirty="0" smtClean="0"/>
              <a:t>Write 1 thing done well with regard to </a:t>
            </a:r>
            <a:r>
              <a:rPr lang="en-US" b="1" dirty="0" smtClean="0"/>
              <a:t>craftsmanship or </a:t>
            </a:r>
            <a:r>
              <a:rPr lang="en-US" b="1" dirty="0" err="1" smtClean="0"/>
              <a:t>duende</a:t>
            </a:r>
            <a:r>
              <a:rPr lang="en-US" dirty="0" smtClean="0"/>
              <a:t>, and state why it is done well.</a:t>
            </a:r>
          </a:p>
          <a:p>
            <a:r>
              <a:rPr lang="en-US" dirty="0" smtClean="0"/>
              <a:t>Write </a:t>
            </a: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/>
              <a:t>improvements that can be made </a:t>
            </a:r>
            <a:r>
              <a:rPr lang="en-US" dirty="0" smtClean="0"/>
              <a:t>with regard to </a:t>
            </a:r>
            <a:r>
              <a:rPr lang="en-US" b="1" dirty="0" smtClean="0"/>
              <a:t>craftsmanship or </a:t>
            </a:r>
            <a:r>
              <a:rPr lang="en-US" b="1" dirty="0" err="1" smtClean="0"/>
              <a:t>duende</a:t>
            </a:r>
            <a:r>
              <a:rPr lang="en-US" b="1" dirty="0" smtClean="0"/>
              <a:t> </a:t>
            </a:r>
            <a:r>
              <a:rPr lang="en-US" dirty="0" smtClean="0"/>
              <a:t>in your notebook, and why.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5 Themes of Geography Poster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52" y="1256632"/>
            <a:ext cx="7828548" cy="4525963"/>
          </a:xfrm>
        </p:spPr>
        <p:txBody>
          <a:bodyPr>
            <a:normAutofit/>
          </a:bodyPr>
          <a:lstStyle/>
          <a:p>
            <a:r>
              <a:rPr lang="en-US" u="sng" dirty="0" smtClean="0"/>
              <a:t>How did the makers improve on the poster?</a:t>
            </a:r>
          </a:p>
          <a:p>
            <a:r>
              <a:rPr lang="en-US" b="1" dirty="0" smtClean="0"/>
              <a:t>Compare and </a:t>
            </a:r>
            <a:r>
              <a:rPr lang="en-US" b="1" dirty="0" smtClean="0"/>
              <a:t>Contrast</a:t>
            </a:r>
          </a:p>
          <a:p>
            <a:r>
              <a:rPr lang="en-US" dirty="0" smtClean="0"/>
              <a:t>What did they change with regard to </a:t>
            </a:r>
            <a:r>
              <a:rPr lang="en-US" b="1" dirty="0" smtClean="0"/>
              <a:t>principles/elements of design, </a:t>
            </a:r>
            <a:r>
              <a:rPr lang="en-US" b="1" dirty="0" err="1" smtClean="0"/>
              <a:t>duende</a:t>
            </a:r>
            <a:r>
              <a:rPr lang="en-US" b="1" dirty="0" smtClean="0"/>
              <a:t>, and craftsmanship</a:t>
            </a:r>
            <a:r>
              <a:rPr lang="en-US" dirty="0" smtClean="0"/>
              <a:t>? </a:t>
            </a:r>
          </a:p>
          <a:p>
            <a:r>
              <a:rPr lang="en-US" dirty="0" smtClean="0"/>
              <a:t>Write 3 improvements they made, and whether you think they were successful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1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300"/>
            <a:ext cx="8229600" cy="4995863"/>
          </a:xfrm>
        </p:spPr>
        <p:txBody>
          <a:bodyPr/>
          <a:lstStyle/>
          <a:p>
            <a:r>
              <a:rPr lang="en-US" dirty="0" smtClean="0"/>
              <a:t>What makes a good design layout?</a:t>
            </a:r>
          </a:p>
          <a:p>
            <a:r>
              <a:rPr lang="en-US" dirty="0" smtClean="0"/>
              <a:t>How do you know? </a:t>
            </a:r>
          </a:p>
          <a:p>
            <a:r>
              <a:rPr lang="en-US" u="sng" dirty="0" smtClean="0"/>
              <a:t>Elements and Principles of Design</a:t>
            </a:r>
            <a:r>
              <a:rPr lang="en-US" dirty="0" smtClean="0"/>
              <a:t>: 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832100"/>
            <a:ext cx="3165642" cy="2842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Shape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Texture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Space/Depth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0794" y="2696270"/>
            <a:ext cx="43454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Balance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Unity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Emphasis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Contrast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Pattern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Rhythm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Movement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53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5 Themes of Geography Poster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52" y="1417638"/>
            <a:ext cx="7828548" cy="43649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will be redesigning the 5 Themes Poster to make it more visually interesting and informative</a:t>
            </a:r>
          </a:p>
          <a:p>
            <a:r>
              <a:rPr lang="en-US" dirty="0" smtClean="0"/>
              <a:t>Last year’s work: How could it be improved?</a:t>
            </a:r>
          </a:p>
          <a:p>
            <a:r>
              <a:rPr lang="en-US" dirty="0" smtClean="0"/>
              <a:t>You will define each theme</a:t>
            </a:r>
          </a:p>
          <a:p>
            <a:r>
              <a:rPr lang="en-US" dirty="0" smtClean="0"/>
              <a:t>Explain each theme based on a location of your choosing</a:t>
            </a:r>
          </a:p>
          <a:p>
            <a:r>
              <a:rPr lang="en-US" dirty="0" smtClean="0"/>
              <a:t>Provide pictures that enhance your definitions and explanation.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3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738"/>
            <a:ext cx="8229600" cy="4829426"/>
          </a:xfrm>
        </p:spPr>
        <p:txBody>
          <a:bodyPr>
            <a:normAutofit/>
          </a:bodyPr>
          <a:lstStyle/>
          <a:p>
            <a:r>
              <a:rPr lang="en-US" dirty="0" smtClean="0"/>
              <a:t>Redesign the 5 themes poster using images and information based on a place you and your partner select</a:t>
            </a:r>
          </a:p>
          <a:p>
            <a:r>
              <a:rPr lang="en-US" dirty="0" smtClean="0"/>
              <a:t>Your redesign must have all the same headings and elements, but have images and additional definitions, explanations, and information</a:t>
            </a:r>
          </a:p>
          <a:p>
            <a:r>
              <a:rPr lang="en-US" dirty="0" smtClean="0"/>
              <a:t>You can create the poster digitally or physically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5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52" y="681790"/>
            <a:ext cx="7828548" cy="51008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Select your partner</a:t>
            </a:r>
          </a:p>
          <a:p>
            <a:r>
              <a:rPr lang="en-US" dirty="0" smtClean="0"/>
              <a:t>Write your names on the rubric</a:t>
            </a:r>
          </a:p>
          <a:p>
            <a:r>
              <a:rPr lang="en-US" dirty="0" smtClean="0"/>
              <a:t>Select the place you both will research</a:t>
            </a:r>
          </a:p>
          <a:p>
            <a:r>
              <a:rPr lang="en-US" dirty="0" smtClean="0"/>
              <a:t>Write in project name</a:t>
            </a:r>
          </a:p>
          <a:p>
            <a:r>
              <a:rPr lang="en-US" u="sng" dirty="0" smtClean="0"/>
              <a:t>On the back of the Art Rubric</a:t>
            </a:r>
            <a:r>
              <a:rPr lang="en-US" dirty="0" smtClean="0"/>
              <a:t>: What 3 Elements and Principles of Design should be used to focus upon for the poster redesign? Why those?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8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3368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September </a:t>
            </a:r>
            <a:r>
              <a:rPr lang="en-US" dirty="0"/>
              <a:t>8</a:t>
            </a:r>
            <a:r>
              <a:rPr lang="en-US" dirty="0" smtClean="0"/>
              <a:t>, 2016</a:t>
            </a:r>
            <a:br>
              <a:rPr lang="en-US" dirty="0" smtClean="0"/>
            </a:br>
            <a:r>
              <a:rPr lang="en-US" u="sng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b="1" dirty="0" smtClean="0"/>
              <a:t>Take out </a:t>
            </a:r>
            <a:r>
              <a:rPr lang="en-US" dirty="0" smtClean="0"/>
              <a:t>your notebook</a:t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b="1" dirty="0" smtClean="0"/>
              <a:t>Open to</a:t>
            </a:r>
            <a:r>
              <a:rPr lang="en-US" dirty="0" smtClean="0"/>
              <a:t>: The 5 Themes of Geography </a:t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b="1" dirty="0" smtClean="0"/>
              <a:t>Answer the following question: </a:t>
            </a:r>
            <a:r>
              <a:rPr lang="en-US" dirty="0" smtClean="0"/>
              <a:t>Why is researching/investigation an important part of the design process?</a:t>
            </a:r>
            <a:br>
              <a:rPr lang="en-US" dirty="0" smtClean="0"/>
            </a:br>
            <a:r>
              <a:rPr lang="en-US" sz="8000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4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b="1" dirty="0" smtClean="0"/>
              <a:t>define and explain </a:t>
            </a:r>
            <a:r>
              <a:rPr lang="en-US" u="sng" dirty="0" smtClean="0"/>
              <a:t>in writing </a:t>
            </a:r>
            <a:r>
              <a:rPr lang="en-US" dirty="0" smtClean="0"/>
              <a:t>the aspect of each of the 5 Themes of Geography </a:t>
            </a:r>
            <a:r>
              <a:rPr lang="en-US" i="1" dirty="0" smtClean="0"/>
              <a:t>using academic vocabulary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1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Design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Investigate/Research</a:t>
            </a:r>
          </a:p>
          <a:p>
            <a:r>
              <a:rPr lang="en-US" dirty="0" smtClean="0"/>
              <a:t>Plan</a:t>
            </a:r>
          </a:p>
          <a:p>
            <a:r>
              <a:rPr lang="en-US" dirty="0" smtClean="0"/>
              <a:t>Create</a:t>
            </a:r>
          </a:p>
          <a:p>
            <a:r>
              <a:rPr lang="en-US" dirty="0" smtClean="0"/>
              <a:t>Reflect (Revise)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9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Geography Big Ideas/Essential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417638"/>
            <a:ext cx="8636000" cy="4708525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5 Themes of Geography</a:t>
            </a:r>
            <a:r>
              <a:rPr lang="en-US" dirty="0" smtClean="0"/>
              <a:t>: The major themes that help us better understand the world through a geographic lens</a:t>
            </a:r>
          </a:p>
          <a:p>
            <a:r>
              <a:rPr lang="en-US" b="1" u="sng" dirty="0" smtClean="0"/>
              <a:t>How do Geographers categorize the world? Why that way?</a:t>
            </a:r>
          </a:p>
          <a:p>
            <a:r>
              <a:rPr lang="en-US" b="1" u="sng" dirty="0" smtClean="0"/>
              <a:t>Culture </a:t>
            </a:r>
            <a:r>
              <a:rPr lang="en-US" dirty="0" smtClean="0"/>
              <a:t>– The sum of all the parts that make people who they are</a:t>
            </a:r>
          </a:p>
          <a:p>
            <a:r>
              <a:rPr lang="en-US" b="1" u="sng" dirty="0" smtClean="0"/>
              <a:t>How/Why is culture transferred and diffused?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0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942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1. Region</a:t>
            </a:r>
            <a:r>
              <a:rPr lang="en-US" dirty="0" smtClean="0"/>
              <a:t>: An area with places that share similar characteristics </a:t>
            </a:r>
          </a:p>
          <a:p>
            <a:pPr lvl="1"/>
            <a:r>
              <a:rPr lang="en-US" dirty="0" smtClean="0"/>
              <a:t>EX. physical and human features</a:t>
            </a:r>
          </a:p>
          <a:p>
            <a:r>
              <a:rPr lang="en-US" dirty="0" smtClean="0"/>
              <a:t>What kinds of regions could we make? What characteristics could we base the region on? </a:t>
            </a:r>
          </a:p>
          <a:p>
            <a:r>
              <a:rPr lang="en-US" dirty="0" smtClean="0"/>
              <a:t>What areas of the United States might be regions? Think: What areas in the US have similar land features or similar people?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1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239000" cy="5942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Regions of the U.S./World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89250"/>
            <a:ext cx="7239000" cy="868750"/>
          </a:xfrm>
        </p:spPr>
        <p:txBody>
          <a:bodyPr/>
          <a:lstStyle/>
          <a:p>
            <a:r>
              <a:rPr lang="en-US" b="1" u="sng" dirty="0" smtClean="0"/>
              <a:t>What makes these regions unique?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new50intro_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290"/>
            <a:ext cx="8109843" cy="5394960"/>
          </a:xfrm>
          <a:prstGeom prst="rect">
            <a:avLst/>
          </a:prstGeom>
        </p:spPr>
      </p:pic>
      <p:pic>
        <p:nvPicPr>
          <p:cNvPr id="5" name="Picture 4" descr="continents_map_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77888"/>
            <a:ext cx="9144001" cy="46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8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942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1. Region</a:t>
            </a:r>
            <a:r>
              <a:rPr lang="en-US" dirty="0" smtClean="0"/>
              <a:t>: An area with places that share similar characteristics </a:t>
            </a:r>
          </a:p>
          <a:p>
            <a:pPr lvl="1"/>
            <a:r>
              <a:rPr lang="en-US" dirty="0" smtClean="0"/>
              <a:t>EX. physical and human features</a:t>
            </a:r>
          </a:p>
          <a:p>
            <a:r>
              <a:rPr lang="en-US" dirty="0" smtClean="0"/>
              <a:t>What region is the place you are researching in?</a:t>
            </a:r>
          </a:p>
          <a:p>
            <a:r>
              <a:rPr lang="en-US" dirty="0" smtClean="0"/>
              <a:t>What are the physical characteristics of your region? List 3</a:t>
            </a:r>
          </a:p>
          <a:p>
            <a:r>
              <a:rPr lang="en-US" dirty="0" smtClean="0"/>
              <a:t>What do you think are the cultural characteristics of your region?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6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1: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Big Idea: </a:t>
            </a:r>
            <a:r>
              <a:rPr lang="en-US" dirty="0" smtClean="0"/>
              <a:t>Theme and Organization</a:t>
            </a:r>
          </a:p>
          <a:p>
            <a:r>
              <a:rPr lang="en-US" b="1" u="sng" dirty="0" smtClean="0"/>
              <a:t>Essential Questions: </a:t>
            </a:r>
          </a:p>
          <a:p>
            <a:r>
              <a:rPr lang="en-US" dirty="0" smtClean="0"/>
              <a:t>How/why </a:t>
            </a:r>
            <a:r>
              <a:rPr lang="en-US" dirty="0"/>
              <a:t>do Geographers organize the </a:t>
            </a:r>
            <a:r>
              <a:rPr lang="en-US" dirty="0" smtClean="0"/>
              <a:t>world thematically?</a:t>
            </a:r>
            <a:endParaRPr lang="en-US" dirty="0"/>
          </a:p>
          <a:p>
            <a:r>
              <a:rPr lang="en-US" dirty="0"/>
              <a:t>How can </a:t>
            </a:r>
            <a:r>
              <a:rPr lang="en-US" dirty="0" smtClean="0"/>
              <a:t>understanding each theme of </a:t>
            </a:r>
            <a:r>
              <a:rPr lang="en-US" dirty="0"/>
              <a:t>Geography help me better understand the </a:t>
            </a:r>
            <a:r>
              <a:rPr lang="en-US" dirty="0" smtClean="0"/>
              <a:t>world, other people, and myself?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2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94263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physical characteristics of your region? List 3</a:t>
            </a:r>
          </a:p>
          <a:p>
            <a:r>
              <a:rPr lang="en-US" dirty="0" smtClean="0"/>
              <a:t>What do you think are the cultural characteristics of your region?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3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94263"/>
          </a:xfrm>
        </p:spPr>
        <p:txBody>
          <a:bodyPr>
            <a:normAutofit/>
          </a:bodyPr>
          <a:lstStyle/>
          <a:p>
            <a:r>
              <a:rPr lang="en-US" dirty="0" smtClean="0"/>
              <a:t>Region paragraph – fill in the blanks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9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229600" cy="4846320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 smtClean="0"/>
              <a:t>Location</a:t>
            </a:r>
            <a:r>
              <a:rPr lang="en-US" dirty="0" smtClean="0"/>
              <a:t>: Where places/things are</a:t>
            </a:r>
          </a:p>
          <a:p>
            <a:r>
              <a:rPr lang="en-US" dirty="0" smtClean="0"/>
              <a:t>2 types:</a:t>
            </a:r>
          </a:p>
          <a:p>
            <a:pPr lvl="1"/>
            <a:r>
              <a:rPr lang="en-US" b="1" u="sng" dirty="0" smtClean="0"/>
              <a:t>Absolute location</a:t>
            </a:r>
            <a:r>
              <a:rPr lang="en-US" dirty="0" smtClean="0"/>
              <a:t>: Exactly where something is (latitude and longitude or an address)</a:t>
            </a:r>
          </a:p>
          <a:p>
            <a:pPr lvl="1"/>
            <a:r>
              <a:rPr lang="en-US" b="1" u="sng" dirty="0" smtClean="0"/>
              <a:t>Relative Location</a:t>
            </a:r>
            <a:r>
              <a:rPr lang="en-US" dirty="0" smtClean="0"/>
              <a:t>: Distance and direction to other places</a:t>
            </a:r>
          </a:p>
          <a:p>
            <a:endParaRPr lang="en-US" dirty="0" smtClean="0"/>
          </a:p>
          <a:p>
            <a:r>
              <a:rPr lang="en-US" dirty="0" smtClean="0"/>
              <a:t>What is our absolute location right now?</a:t>
            </a:r>
          </a:p>
          <a:p>
            <a:pPr lvl="1"/>
            <a:r>
              <a:rPr lang="en-US" b="1" dirty="0" smtClean="0"/>
              <a:t>39.7392° N, 104.9842° W: Denver, Coordinates</a:t>
            </a:r>
            <a:endParaRPr lang="en-US" dirty="0" smtClean="0"/>
          </a:p>
          <a:p>
            <a:r>
              <a:rPr lang="en-US" dirty="0" smtClean="0"/>
              <a:t>What is our relative location right now?</a:t>
            </a:r>
          </a:p>
          <a:p>
            <a:r>
              <a:rPr lang="en-US" dirty="0" smtClean="0"/>
              <a:t>Which type of location do you think people use more?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6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3. Movement</a:t>
            </a:r>
            <a:r>
              <a:rPr lang="en-US" dirty="0" smtClean="0"/>
              <a:t>: The movement of materials, people, or ideas among places</a:t>
            </a:r>
          </a:p>
          <a:p>
            <a:r>
              <a:rPr lang="en-US" dirty="0" smtClean="0"/>
              <a:t>4 categories:</a:t>
            </a:r>
          </a:p>
          <a:p>
            <a:pPr lvl="1"/>
            <a:r>
              <a:rPr lang="en-US" dirty="0" smtClean="0"/>
              <a:t>Environmental</a:t>
            </a:r>
          </a:p>
          <a:p>
            <a:pPr lvl="1"/>
            <a:r>
              <a:rPr lang="en-US" dirty="0" smtClean="0"/>
              <a:t>Goods and Services</a:t>
            </a:r>
          </a:p>
          <a:p>
            <a:pPr lvl="1"/>
            <a:r>
              <a:rPr lang="en-US" dirty="0" smtClean="0"/>
              <a:t>People and Animals</a:t>
            </a:r>
          </a:p>
          <a:p>
            <a:pPr lvl="1"/>
            <a:r>
              <a:rPr lang="en-US" dirty="0" smtClean="0"/>
              <a:t>Ideas and information</a:t>
            </a:r>
          </a:p>
          <a:p>
            <a:r>
              <a:rPr lang="en-US" dirty="0" smtClean="0"/>
              <a:t>How do you and the things around you move? Create a list in your team for each category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2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5 themes of Geography</a:t>
            </a:r>
            <a:br>
              <a:rPr lang="en-US" dirty="0" smtClean="0"/>
            </a:br>
            <a:r>
              <a:rPr lang="en-US" dirty="0" smtClean="0"/>
              <a:t>Which Category of Movement?</a:t>
            </a:r>
            <a:endParaRPr lang="en-US" dirty="0"/>
          </a:p>
        </p:txBody>
      </p:sp>
      <p:pic>
        <p:nvPicPr>
          <p:cNvPr id="4" name="Picture 3" descr="Internet-marketin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150" y="2176612"/>
            <a:ext cx="6241850" cy="4681388"/>
          </a:xfrm>
          <a:prstGeom prst="rect">
            <a:avLst/>
          </a:prstGeom>
        </p:spPr>
      </p:pic>
      <p:pic>
        <p:nvPicPr>
          <p:cNvPr id="9" name="Picture 8" descr="IMG_28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563044"/>
            <a:ext cx="7140613" cy="53554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635684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Movement</a:t>
            </a:r>
            <a:r>
              <a:rPr lang="en-US" dirty="0" smtClean="0"/>
              <a:t>: The movement of materials, people, or ideas among places</a:t>
            </a:r>
          </a:p>
          <a:p>
            <a:r>
              <a:rPr lang="en-US" dirty="0" smtClean="0"/>
              <a:t>How do ideas and information move?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cell-phone-compare-m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1300" y="4025900"/>
            <a:ext cx="38100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0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pic>
        <p:nvPicPr>
          <p:cNvPr id="7" name="Picture 6" descr="beverly-joubert-aerial-view-of-a-migrating-herd-of-african-buffalo_i-G-38-3878-PCAJF00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599" y="2741651"/>
            <a:ext cx="5744401" cy="4311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5 themes of Geography</a:t>
            </a:r>
            <a:br>
              <a:rPr lang="en-US" dirty="0" smtClean="0"/>
            </a:br>
            <a:r>
              <a:rPr lang="en-US" dirty="0" smtClean="0"/>
              <a:t>Which Category of Movement?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721284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Movement</a:t>
            </a:r>
            <a:r>
              <a:rPr lang="en-US" dirty="0" smtClean="0"/>
              <a:t>: The movement of materials, people, or ideas among places</a:t>
            </a:r>
          </a:p>
          <a:p>
            <a:r>
              <a:rPr lang="en-US" dirty="0" smtClean="0"/>
              <a:t>How do people and animals move?</a:t>
            </a:r>
            <a:endParaRPr lang="en-US" dirty="0"/>
          </a:p>
        </p:txBody>
      </p:sp>
      <p:pic>
        <p:nvPicPr>
          <p:cNvPr id="9" name="Picture 8" descr="o-DRIVERS-TRAFFIC-facebo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8" y="3606800"/>
            <a:ext cx="4683125" cy="3098800"/>
          </a:xfrm>
          <a:prstGeom prst="rect">
            <a:avLst/>
          </a:prstGeom>
        </p:spPr>
      </p:pic>
      <p:pic>
        <p:nvPicPr>
          <p:cNvPr id="10" name="Picture 9" descr="Flying-bird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935" y="2048048"/>
            <a:ext cx="5160201" cy="3870151"/>
          </a:xfrm>
          <a:prstGeom prst="rect">
            <a:avLst/>
          </a:prstGeom>
        </p:spPr>
      </p:pic>
      <p:pic>
        <p:nvPicPr>
          <p:cNvPr id="11" name="Picture 10" descr="12 People walking on the stree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5" y="2741651"/>
            <a:ext cx="4429125" cy="3324765"/>
          </a:xfrm>
          <a:prstGeom prst="rect">
            <a:avLst/>
          </a:prstGeom>
        </p:spPr>
      </p:pic>
      <p:pic>
        <p:nvPicPr>
          <p:cNvPr id="12" name="Picture 11" descr="o-PLANE-FLYING-INTO-SUN-faceboo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599" y="3429000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pic>
        <p:nvPicPr>
          <p:cNvPr id="8" name="Picture 7" descr="PRB-coal-trai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22563"/>
            <a:ext cx="8128001" cy="356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5 themes of Geography</a:t>
            </a:r>
            <a:br>
              <a:rPr lang="en-US" dirty="0" smtClean="0"/>
            </a:br>
            <a:r>
              <a:rPr lang="en-US" dirty="0" smtClean="0"/>
              <a:t>Which Category of Movement?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683184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Movement</a:t>
            </a:r>
            <a:r>
              <a:rPr lang="en-US" dirty="0" smtClean="0"/>
              <a:t>: The movement of materials, people, or ideas among places</a:t>
            </a:r>
          </a:p>
          <a:p>
            <a:r>
              <a:rPr lang="en-US" dirty="0" smtClean="0"/>
              <a:t>How do goods and services move?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meal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68" y="2025326"/>
            <a:ext cx="6470526" cy="4832674"/>
          </a:xfrm>
          <a:prstGeom prst="rect">
            <a:avLst/>
          </a:prstGeom>
        </p:spPr>
      </p:pic>
      <p:pic>
        <p:nvPicPr>
          <p:cNvPr id="10" name="Picture 9" descr="shi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5999" y="2800350"/>
            <a:ext cx="9144000" cy="4114800"/>
          </a:xfrm>
          <a:prstGeom prst="rect">
            <a:avLst/>
          </a:prstGeom>
        </p:spPr>
      </p:pic>
      <p:pic>
        <p:nvPicPr>
          <p:cNvPr id="11" name="Picture 10" descr="lawn-care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7543" y="2025326"/>
            <a:ext cx="6546851" cy="49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0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pic>
        <p:nvPicPr>
          <p:cNvPr id="7" name="Picture 6" descr="air-pollu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" y="2546487"/>
            <a:ext cx="8039204" cy="5139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5 themes of Geography</a:t>
            </a:r>
            <a:br>
              <a:rPr lang="en-US" dirty="0" smtClean="0"/>
            </a:br>
            <a:r>
              <a:rPr lang="en-US" dirty="0" smtClean="0"/>
              <a:t>Which Category of Movement?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289484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Movement</a:t>
            </a:r>
            <a:r>
              <a:rPr lang="en-US" dirty="0" smtClean="0"/>
              <a:t>: The movement of materials, people, or ideas among places</a:t>
            </a:r>
          </a:p>
          <a:p>
            <a:r>
              <a:rPr lang="en-US" dirty="0" smtClean="0"/>
              <a:t>How does Earth, Air, and Water move?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the-wind-carries-dandel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1727200"/>
            <a:ext cx="9144000" cy="5715000"/>
          </a:xfrm>
          <a:prstGeom prst="rect">
            <a:avLst/>
          </a:prstGeom>
        </p:spPr>
      </p:pic>
      <p:pic>
        <p:nvPicPr>
          <p:cNvPr id="10" name="Picture 9" descr="chalker_trippin.1201925820.raging-riv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11200" y="1905000"/>
            <a:ext cx="5791200" cy="4343400"/>
          </a:xfrm>
          <a:prstGeom prst="rect">
            <a:avLst/>
          </a:prstGeom>
        </p:spPr>
      </p:pic>
      <p:pic>
        <p:nvPicPr>
          <p:cNvPr id="11" name="Picture 10" descr="duststormcit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7975" y="1624013"/>
            <a:ext cx="6191250" cy="4448175"/>
          </a:xfrm>
          <a:prstGeom prst="rect">
            <a:avLst/>
          </a:prstGeom>
        </p:spPr>
      </p:pic>
      <p:pic>
        <p:nvPicPr>
          <p:cNvPr id="12" name="Picture 11" descr="b04_2661976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1600" y="1570038"/>
            <a:ext cx="9144000" cy="600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6251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835900" cy="4818749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4. Place</a:t>
            </a:r>
            <a:r>
              <a:rPr lang="en-US" dirty="0" smtClean="0"/>
              <a:t>: Characteristics of places and the people who live there</a:t>
            </a:r>
          </a:p>
          <a:p>
            <a:r>
              <a:rPr lang="en-US" dirty="0" smtClean="0"/>
              <a:t>2 types</a:t>
            </a:r>
          </a:p>
          <a:p>
            <a:pPr lvl="1"/>
            <a:r>
              <a:rPr lang="en-US" dirty="0" smtClean="0"/>
              <a:t>Physical (or natural) characteristics</a:t>
            </a:r>
          </a:p>
          <a:p>
            <a:pPr lvl="1"/>
            <a:r>
              <a:rPr lang="en-US" dirty="0" smtClean="0"/>
              <a:t>Human (or cultural) characteristics</a:t>
            </a:r>
          </a:p>
          <a:p>
            <a:r>
              <a:rPr lang="en-US" dirty="0" smtClean="0"/>
              <a:t>What physical characteristics are around us?</a:t>
            </a:r>
          </a:p>
          <a:p>
            <a:r>
              <a:rPr lang="en-US" dirty="0" smtClean="0"/>
              <a:t>What human characteristics are around us?</a:t>
            </a:r>
          </a:p>
          <a:p>
            <a:endParaRPr lang="en-US" dirty="0" smtClean="0"/>
          </a:p>
          <a:p>
            <a:r>
              <a:rPr lang="en-US" dirty="0" smtClean="0"/>
              <a:t>How is region and place connected?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1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6251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394700" cy="4818749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5. Human Environment Interaction</a:t>
            </a:r>
            <a:r>
              <a:rPr lang="en-US" dirty="0" smtClean="0"/>
              <a:t>: Relationships between people and their environment</a:t>
            </a:r>
          </a:p>
          <a:p>
            <a:pPr>
              <a:buNone/>
            </a:pPr>
            <a:r>
              <a:rPr lang="en-US" u="sng" dirty="0" smtClean="0"/>
              <a:t>3 Ways humans interact with the environment</a:t>
            </a:r>
            <a:r>
              <a:rPr lang="en-US" dirty="0" smtClean="0"/>
              <a:t>:</a:t>
            </a:r>
          </a:p>
          <a:p>
            <a:r>
              <a:rPr lang="en-US" dirty="0" smtClean="0"/>
              <a:t>How humans use the resources around them</a:t>
            </a:r>
          </a:p>
          <a:p>
            <a:r>
              <a:rPr lang="en-US" dirty="0" smtClean="0"/>
              <a:t>The impact humans have on the environment</a:t>
            </a:r>
          </a:p>
          <a:p>
            <a:r>
              <a:rPr lang="en-US" dirty="0" smtClean="0"/>
              <a:t>The adaptations people make because of their environment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5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1: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Purposes: </a:t>
            </a:r>
            <a:r>
              <a:rPr lang="en-US" dirty="0" smtClean="0"/>
              <a:t> Or, why we are doing this</a:t>
            </a:r>
          </a:p>
          <a:p>
            <a:r>
              <a:rPr lang="en-US" dirty="0" smtClean="0"/>
              <a:t>To understand how the the world is </a:t>
            </a:r>
            <a:r>
              <a:rPr lang="en-US" b="1" u="sng" dirty="0" smtClean="0"/>
              <a:t>organized</a:t>
            </a:r>
            <a:r>
              <a:rPr lang="en-US" dirty="0" smtClean="0"/>
              <a:t> geographically</a:t>
            </a:r>
          </a:p>
          <a:p>
            <a:r>
              <a:rPr lang="en-US" dirty="0" smtClean="0"/>
              <a:t> To understand how people relate to each other and their environments</a:t>
            </a:r>
          </a:p>
          <a:p>
            <a:r>
              <a:rPr lang="en-US" dirty="0" smtClean="0"/>
              <a:t>To understand how I relate to the other people and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4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Exit Ticket </a:t>
            </a:r>
            <a:r>
              <a:rPr lang="en-US" smtClean="0"/>
              <a:t>- Highlight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52" y="1256632"/>
            <a:ext cx="7828548" cy="4525963"/>
          </a:xfrm>
        </p:spPr>
        <p:txBody>
          <a:bodyPr/>
          <a:lstStyle/>
          <a:p>
            <a:r>
              <a:rPr lang="en-US" dirty="0" smtClean="0"/>
              <a:t>What are the two types of location?</a:t>
            </a:r>
          </a:p>
          <a:p>
            <a:r>
              <a:rPr lang="en-US" dirty="0" smtClean="0"/>
              <a:t>How are regions created?</a:t>
            </a:r>
          </a:p>
          <a:p>
            <a:r>
              <a:rPr lang="en-US" dirty="0" smtClean="0"/>
              <a:t>What are the 4 categories of movement?</a:t>
            </a:r>
          </a:p>
          <a:p>
            <a:r>
              <a:rPr lang="en-US" dirty="0" smtClean="0"/>
              <a:t>What characteristics define a place?</a:t>
            </a:r>
          </a:p>
          <a:p>
            <a:r>
              <a:rPr lang="en-US" dirty="0" smtClean="0"/>
              <a:t>What are the 3 ways humans interact with their environments?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7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6251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3140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January 13, 2014</a:t>
            </a:r>
            <a:br>
              <a:rPr lang="en-US" dirty="0" smtClean="0"/>
            </a:br>
            <a:r>
              <a:rPr lang="en-US" b="1" u="sng" dirty="0" smtClean="0"/>
              <a:t>Do NOW: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your notebook make 2 lists:</a:t>
            </a:r>
            <a:br>
              <a:rPr lang="en-US" dirty="0" smtClean="0"/>
            </a:br>
            <a:r>
              <a:rPr lang="en-US" dirty="0" smtClean="0"/>
              <a:t>1. 5 places you want to learn more about</a:t>
            </a:r>
            <a:br>
              <a:rPr lang="en-US" dirty="0" smtClean="0"/>
            </a:br>
            <a:r>
              <a:rPr lang="en-US" dirty="0" smtClean="0"/>
              <a:t>2. 5 Human-environment interactions you want to learn more about</a:t>
            </a:r>
            <a:br>
              <a:rPr lang="en-US" dirty="0" smtClean="0"/>
            </a:br>
            <a:r>
              <a:rPr lang="en-US" sz="8000" b="1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2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6251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3140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January 14, 2014</a:t>
            </a:r>
            <a:br>
              <a:rPr lang="en-US" dirty="0" smtClean="0"/>
            </a:br>
            <a:r>
              <a:rPr lang="en-US" b="1" u="sng" dirty="0" smtClean="0"/>
              <a:t>Do NOW: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Begin researching for your poster redesign</a:t>
            </a:r>
            <a:br>
              <a:rPr lang="en-US" dirty="0" smtClean="0"/>
            </a:br>
            <a:r>
              <a:rPr lang="en-US" dirty="0" smtClean="0"/>
              <a:t>By the end of today, you must have all the research and images completed all 5 of the 5 themes</a:t>
            </a:r>
            <a:br>
              <a:rPr lang="en-US" dirty="0" smtClean="0"/>
            </a:br>
            <a:r>
              <a:rPr lang="en-US" sz="8000" b="1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0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6251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3140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January 16, 2014</a:t>
            </a:r>
            <a:br>
              <a:rPr lang="en-US" dirty="0" smtClean="0"/>
            </a:br>
            <a:r>
              <a:rPr lang="en-US" b="1" u="sng" dirty="0" smtClean="0"/>
              <a:t>Do NOW: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Finish your 5 Themes Poster – Be sure to correct all grammar/spelling issues</a:t>
            </a:r>
            <a:br>
              <a:rPr lang="en-US" dirty="0" smtClean="0"/>
            </a:br>
            <a:r>
              <a:rPr lang="en-US" dirty="0" smtClean="0"/>
              <a:t>DUE AT THE END OF CLASS</a:t>
            </a:r>
            <a:br>
              <a:rPr lang="en-US" dirty="0" smtClean="0"/>
            </a:br>
            <a:r>
              <a:rPr lang="en-US" sz="8000" b="1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9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research and create a poster about the 5 themes of geography</a:t>
            </a:r>
          </a:p>
          <a:p>
            <a:r>
              <a:rPr lang="en-US" dirty="0" smtClean="0"/>
              <a:t>I will be ready for my test on Friday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4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Information and Images</a:t>
            </a:r>
          </a:p>
          <a:p>
            <a:pPr lvl="1"/>
            <a:r>
              <a:rPr lang="en-US" dirty="0" smtClean="0"/>
              <a:t>All 5 Themes with definitions</a:t>
            </a:r>
          </a:p>
          <a:p>
            <a:pPr lvl="1"/>
            <a:r>
              <a:rPr lang="en-US" dirty="0" smtClean="0"/>
              <a:t>Descriptions of the themes with images for the place you researched</a:t>
            </a:r>
          </a:p>
          <a:p>
            <a:r>
              <a:rPr lang="en-US" dirty="0" smtClean="0"/>
              <a:t>Spelling, grammar, and usage corrections (esp. capitalization)</a:t>
            </a:r>
          </a:p>
          <a:p>
            <a:r>
              <a:rPr lang="en-US" dirty="0" smtClean="0"/>
              <a:t>Aesthetics</a:t>
            </a:r>
          </a:p>
          <a:p>
            <a:pPr lvl="1"/>
            <a:r>
              <a:rPr lang="en-US" dirty="0" smtClean="0"/>
              <a:t>Color Coding</a:t>
            </a:r>
          </a:p>
          <a:p>
            <a:pPr lvl="1"/>
            <a:r>
              <a:rPr lang="en-US" dirty="0" smtClean="0"/>
              <a:t>Arrangement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7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Researching your Themes</a:t>
            </a:r>
            <a:endParaRPr lang="en-US" sz="2222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maps!!!!!!</a:t>
            </a:r>
          </a:p>
          <a:p>
            <a:r>
              <a:rPr lang="en-US" b="1" dirty="0" smtClean="0"/>
              <a:t>Use the guiding questions</a:t>
            </a:r>
          </a:p>
          <a:p>
            <a:r>
              <a:rPr lang="en-US" dirty="0" smtClean="0"/>
              <a:t>Be focused and intentional</a:t>
            </a:r>
          </a:p>
          <a:p>
            <a:r>
              <a:rPr lang="en-US" dirty="0" smtClean="0"/>
              <a:t>Location example</a:t>
            </a:r>
          </a:p>
          <a:p>
            <a:endParaRPr lang="en-US" dirty="0" smtClean="0"/>
          </a:p>
          <a:p>
            <a:r>
              <a:rPr lang="en-US" dirty="0" smtClean="0"/>
              <a:t>Writing the paragraph</a:t>
            </a:r>
          </a:p>
          <a:p>
            <a:r>
              <a:rPr lang="en-US" dirty="0" smtClean="0"/>
              <a:t>Use your targets!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2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6251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3140075"/>
          </a:xfrm>
        </p:spPr>
        <p:txBody>
          <a:bodyPr>
            <a:normAutofit fontScale="90000"/>
          </a:bodyPr>
          <a:lstStyle/>
          <a:p>
            <a:r>
              <a:rPr lang="en-US" smtClean="0"/>
              <a:t>January 22, </a:t>
            </a:r>
            <a:r>
              <a:rPr lang="en-US" dirty="0" smtClean="0"/>
              <a:t>2014</a:t>
            </a:r>
            <a:br>
              <a:rPr lang="en-US" dirty="0" smtClean="0"/>
            </a:br>
            <a:r>
              <a:rPr lang="en-US" b="1" u="sng" dirty="0" smtClean="0"/>
              <a:t>Do NOW: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Take out your study guide </a:t>
            </a:r>
            <a:br>
              <a:rPr lang="en-US" dirty="0" smtClean="0"/>
            </a:br>
            <a:r>
              <a:rPr lang="en-US" dirty="0" smtClean="0"/>
              <a:t>2. Look over your study guide for the test</a:t>
            </a:r>
            <a:br>
              <a:rPr lang="en-US" dirty="0" smtClean="0"/>
            </a:br>
            <a:r>
              <a:rPr lang="en-US" sz="8000" b="1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demonstrate my understanding of the 5 Themes </a:t>
            </a:r>
            <a:r>
              <a:rPr lang="en-US" smtClean="0"/>
              <a:t>of Geography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46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the </a:t>
            </a:r>
            <a:r>
              <a:rPr lang="en-US" dirty="0" err="1" smtClean="0"/>
              <a:t>Poplet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box you have text in: hit enter and type a period on the blank line</a:t>
            </a:r>
          </a:p>
          <a:p>
            <a:r>
              <a:rPr lang="en-US" dirty="0" smtClean="0"/>
              <a:t>Email me (</a:t>
            </a:r>
            <a:r>
              <a:rPr lang="en-US" dirty="0" err="1" smtClean="0"/>
              <a:t>mr.abelpype@gmail.com</a:t>
            </a:r>
            <a:r>
              <a:rPr lang="en-US" dirty="0" smtClean="0"/>
              <a:t>) the </a:t>
            </a:r>
            <a:r>
              <a:rPr lang="en-US" dirty="0" err="1" smtClean="0"/>
              <a:t>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2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5 Themes of Geography Poster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52" y="1256632"/>
            <a:ext cx="7828548" cy="4525963"/>
          </a:xfrm>
        </p:spPr>
        <p:txBody>
          <a:bodyPr/>
          <a:lstStyle/>
          <a:p>
            <a:r>
              <a:rPr lang="en-US" b="1" u="sng" dirty="0" smtClean="0"/>
              <a:t>Final Assessments: </a:t>
            </a:r>
          </a:p>
          <a:p>
            <a:r>
              <a:rPr lang="en-US" dirty="0" smtClean="0"/>
              <a:t>Redesigned 5 Themes Poster</a:t>
            </a:r>
          </a:p>
          <a:p>
            <a:r>
              <a:rPr lang="en-US" dirty="0" smtClean="0"/>
              <a:t>5 written paragraphs about each theme based on research</a:t>
            </a:r>
          </a:p>
          <a:p>
            <a:r>
              <a:rPr lang="en-US" dirty="0" smtClean="0"/>
              <a:t>Written evaluation and reflection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8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5 Themes of Geography Poster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52" y="1256632"/>
            <a:ext cx="7828548" cy="4525963"/>
          </a:xfrm>
        </p:spPr>
        <p:txBody>
          <a:bodyPr/>
          <a:lstStyle/>
          <a:p>
            <a:r>
              <a:rPr lang="en-US" dirty="0" smtClean="0"/>
              <a:t>What principles and elements of design are used well? Why?</a:t>
            </a:r>
          </a:p>
          <a:p>
            <a:r>
              <a:rPr lang="en-US" dirty="0" smtClean="0"/>
              <a:t>What principles and elements of design could be improved? Why? How?</a:t>
            </a:r>
          </a:p>
          <a:p>
            <a:r>
              <a:rPr lang="en-US" dirty="0" smtClean="0"/>
              <a:t>What else could be improved? How could it have more “</a:t>
            </a:r>
            <a:r>
              <a:rPr lang="en-US" dirty="0" err="1" smtClean="0"/>
              <a:t>Duende</a:t>
            </a:r>
            <a:r>
              <a:rPr lang="en-US" dirty="0" smtClean="0"/>
              <a:t>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4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5 Themes of Geography Poster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52" y="1256632"/>
            <a:ext cx="782854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principles and elements of design are used well? Why?</a:t>
            </a:r>
          </a:p>
          <a:p>
            <a:r>
              <a:rPr lang="en-US" dirty="0" smtClean="0"/>
              <a:t>What principles and elements of design could be improved? Why? How?</a:t>
            </a:r>
          </a:p>
          <a:p>
            <a:r>
              <a:rPr lang="en-US" dirty="0" smtClean="0"/>
              <a:t>Write 3 improvements that can be made in your notebook</a:t>
            </a:r>
          </a:p>
          <a:p>
            <a:r>
              <a:rPr lang="en-US" dirty="0" smtClean="0"/>
              <a:t>How would you rate the craftsmanship?</a:t>
            </a:r>
          </a:p>
          <a:p>
            <a:r>
              <a:rPr lang="en-US" dirty="0" smtClean="0"/>
              <a:t>How could it have more “</a:t>
            </a:r>
            <a:r>
              <a:rPr lang="en-US" dirty="0" err="1" smtClean="0"/>
              <a:t>duende</a:t>
            </a:r>
            <a:r>
              <a:rPr lang="en-US" dirty="0" smtClean="0"/>
              <a:t>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7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5 Themes of Geography Poster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52" y="1417638"/>
            <a:ext cx="7828548" cy="43649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will be redesigning the 5 Themes Poster to make it more visually interesting and informative</a:t>
            </a:r>
          </a:p>
          <a:p>
            <a:r>
              <a:rPr lang="en-US" dirty="0" smtClean="0"/>
              <a:t>Last year’s work: How could it be improved?</a:t>
            </a:r>
          </a:p>
          <a:p>
            <a:r>
              <a:rPr lang="en-US" dirty="0" smtClean="0"/>
              <a:t>You will define each theme</a:t>
            </a:r>
          </a:p>
          <a:p>
            <a:r>
              <a:rPr lang="en-US" dirty="0" smtClean="0"/>
              <a:t>Explain each theme based on a location of your choosing</a:t>
            </a:r>
          </a:p>
          <a:p>
            <a:r>
              <a:rPr lang="en-US" dirty="0" smtClean="0"/>
              <a:t>Provide pictures that enhance your definitions and explanation.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2109</Words>
  <Application>Microsoft Macintosh PowerPoint</Application>
  <PresentationFormat>On-screen Show (4:3)</PresentationFormat>
  <Paragraphs>286</Paragraphs>
  <Slides>59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September 6, 2016 Do Now 2. Title your notebook : Unit 1: The 5 Themes of Geography  3. Take out your Principles/Elements of Design paper 3. Answer the following question: What qualities make a design good? DO NOW   </vt:lpstr>
      <vt:lpstr>Today’s Agenda</vt:lpstr>
      <vt:lpstr>Do Now Discussion</vt:lpstr>
      <vt:lpstr>Unit 1: 5 Themes of Geography</vt:lpstr>
      <vt:lpstr>Unit 1: 5 Themes of Geography</vt:lpstr>
      <vt:lpstr>5 Themes of Geography Poster Critique</vt:lpstr>
      <vt:lpstr>5 Themes of Geography Poster Critique</vt:lpstr>
      <vt:lpstr>5 Themes of Geography Poster Critique</vt:lpstr>
      <vt:lpstr>5 Themes of Geography Poster Project</vt:lpstr>
      <vt:lpstr>Final Project</vt:lpstr>
      <vt:lpstr>Exit Ticket</vt:lpstr>
      <vt:lpstr>September 8, 2016 Do Now 1. Take out your notebook 2. Open to: The 5 Themes of Geography  3. Answer the following question: Why is researching/investigation an important part of the design process? DO NOW   </vt:lpstr>
      <vt:lpstr>Today’s Agenda</vt:lpstr>
      <vt:lpstr>The Design Cycle</vt:lpstr>
      <vt:lpstr>Geography Big Ideas/Essential Questions</vt:lpstr>
      <vt:lpstr>The 5 themes of Geography</vt:lpstr>
      <vt:lpstr>Regions of the U.S./World</vt:lpstr>
      <vt:lpstr>The 5 themes of Geography</vt:lpstr>
      <vt:lpstr>The 5 themes of Geography</vt:lpstr>
      <vt:lpstr>Exit Ticket</vt:lpstr>
      <vt:lpstr>September 7, 2016 Do Now 1. Title your notebook : Unit 1: The 5 Themes of Geography  2. Take out your Principles/Elements of Design paper 3. Answer the following question: What qualities make a design good? DO NOW   </vt:lpstr>
      <vt:lpstr>Today’s Agenda</vt:lpstr>
      <vt:lpstr>Do Now Discussion</vt:lpstr>
      <vt:lpstr>Unit 1: 5 Themes of Geography</vt:lpstr>
      <vt:lpstr>Unit 1: 5 Themes of Geography</vt:lpstr>
      <vt:lpstr>5 Themes of Geography Poster Critique</vt:lpstr>
      <vt:lpstr>5 Themes of Geography Poster Critique</vt:lpstr>
      <vt:lpstr>5 Themes of Geography Poster Critique</vt:lpstr>
      <vt:lpstr>5 Themes of Geography Poster Critique</vt:lpstr>
      <vt:lpstr>5 Themes of Geography Poster Project</vt:lpstr>
      <vt:lpstr>Final Project</vt:lpstr>
      <vt:lpstr>Exit Ticket</vt:lpstr>
      <vt:lpstr>September 8, 2016 Do Now 1. Take out your notebook 2. Open to: The 5 Themes of Geography  3. Answer the following question: Why is researching/investigation an important part of the design process? DO NOW   </vt:lpstr>
      <vt:lpstr>Today’s Agenda</vt:lpstr>
      <vt:lpstr>The Design Cycle</vt:lpstr>
      <vt:lpstr>Geography Big Ideas/Essential Questions</vt:lpstr>
      <vt:lpstr>The 5 themes of Geography</vt:lpstr>
      <vt:lpstr>Regions of the U.S./World</vt:lpstr>
      <vt:lpstr>The 5 themes of Geography</vt:lpstr>
      <vt:lpstr>The 5 themes of Geography</vt:lpstr>
      <vt:lpstr>Exit Ticket</vt:lpstr>
      <vt:lpstr>The 5 themes of Geography</vt:lpstr>
      <vt:lpstr>The 5 themes of Geography</vt:lpstr>
      <vt:lpstr>The 5 themes of Geography Which Category of Movement?</vt:lpstr>
      <vt:lpstr>The 5 themes of Geography Which Category of Movement?</vt:lpstr>
      <vt:lpstr>The 5 themes of Geography Which Category of Movement?</vt:lpstr>
      <vt:lpstr>The 5 themes of Geography Which Category of Movement?</vt:lpstr>
      <vt:lpstr>The 5 themes of Geography</vt:lpstr>
      <vt:lpstr>The 5 themes of Geography</vt:lpstr>
      <vt:lpstr>Exit Ticket - Highlight</vt:lpstr>
      <vt:lpstr>January 13, 2014 Do NOW: In your notebook make 2 lists: 1. 5 places you want to learn more about 2. 5 Human-environment interactions you want to learn more about DO NOW </vt:lpstr>
      <vt:lpstr>January 14, 2014 Do NOW: Begin researching for your poster redesign By the end of today, you must have all the research and images completed all 5 of the 5 themes DO NOW </vt:lpstr>
      <vt:lpstr>January 16, 2014 Do NOW: Finish your 5 Themes Poster – Be sure to correct all grammar/spelling issues DUE AT THE END OF CLASS DO NOW </vt:lpstr>
      <vt:lpstr>Today’s Agenda</vt:lpstr>
      <vt:lpstr>Final Checklist</vt:lpstr>
      <vt:lpstr>Researching your Themes</vt:lpstr>
      <vt:lpstr>January 22, 2014 Do NOW: 1. Take out your study guide  2. Look over your study guide for the test DO NOW </vt:lpstr>
      <vt:lpstr>Today’s Agenda</vt:lpstr>
      <vt:lpstr>Fixing the Poplet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6, 2016 Do Now 2. Title your notebook : Unit 1: The 5 Themes of Geography  3. Take out your Principles/Elements of Design paper 3. Answer the following question: What qualities make a design good? DO NOW   </dc:title>
  <dc:creator>Anthony Abel-Pype</dc:creator>
  <cp:lastModifiedBy>Anthony Abel-Pype</cp:lastModifiedBy>
  <cp:revision>2</cp:revision>
  <dcterms:created xsi:type="dcterms:W3CDTF">2016-09-06T14:09:40Z</dcterms:created>
  <dcterms:modified xsi:type="dcterms:W3CDTF">2016-09-07T14:45:38Z</dcterms:modified>
</cp:coreProperties>
</file>