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2" r:id="rId13"/>
    <p:sldId id="273" r:id="rId14"/>
    <p:sldId id="269" r:id="rId15"/>
    <p:sldId id="270" r:id="rId16"/>
    <p:sldId id="271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F58D-D9DE-C244-B9AE-215073D70E26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FC95-CF86-D14F-8D9D-F4D67A67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F58D-D9DE-C244-B9AE-215073D70E26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FC95-CF86-D14F-8D9D-F4D67A67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3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F58D-D9DE-C244-B9AE-215073D70E26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FC95-CF86-D14F-8D9D-F4D67A67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9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F58D-D9DE-C244-B9AE-215073D70E26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FC95-CF86-D14F-8D9D-F4D67A67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4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F58D-D9DE-C244-B9AE-215073D70E26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FC95-CF86-D14F-8D9D-F4D67A67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2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F58D-D9DE-C244-B9AE-215073D70E26}" type="datetimeFigureOut">
              <a:rPr lang="en-US" smtClean="0"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FC95-CF86-D14F-8D9D-F4D67A67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6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F58D-D9DE-C244-B9AE-215073D70E26}" type="datetimeFigureOut">
              <a:rPr lang="en-US" smtClean="0"/>
              <a:t>9/26/16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FC95-CF86-D14F-8D9D-F4D67A67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0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F58D-D9DE-C244-B9AE-215073D70E26}" type="datetimeFigureOut">
              <a:rPr lang="en-US" smtClean="0"/>
              <a:t>9/26/16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FC95-CF86-D14F-8D9D-F4D67A67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9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F58D-D9DE-C244-B9AE-215073D70E26}" type="datetimeFigureOut">
              <a:rPr lang="en-US" smtClean="0"/>
              <a:t>9/26/16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FC95-CF86-D14F-8D9D-F4D67A67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F58D-D9DE-C244-B9AE-215073D70E26}" type="datetimeFigureOut">
              <a:rPr lang="en-US" smtClean="0"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FC95-CF86-D14F-8D9D-F4D67A67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8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F58D-D9DE-C244-B9AE-215073D70E26}" type="datetimeFigureOut">
              <a:rPr lang="en-US" smtClean="0"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FC95-CF86-D14F-8D9D-F4D67A67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0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0F58D-D9DE-C244-B9AE-215073D70E26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5FC95-CF86-D14F-8D9D-F4D67A67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5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02"/>
            <a:ext cx="7772400" cy="1470025"/>
          </a:xfrm>
        </p:spPr>
        <p:txBody>
          <a:bodyPr/>
          <a:lstStyle/>
          <a:p>
            <a:r>
              <a:rPr lang="en-US" dirty="0" smtClean="0"/>
              <a:t>September 12,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7667"/>
            <a:ext cx="9144000" cy="5412805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chemeClr val="tx1"/>
                </a:solidFill>
              </a:rPr>
              <a:t>Do Now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Take out </a:t>
            </a:r>
            <a:r>
              <a:rPr lang="en-US" dirty="0" smtClean="0">
                <a:solidFill>
                  <a:schemeClr val="tx1"/>
                </a:solidFill>
              </a:rPr>
              <a:t>your notebook 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Look at</a:t>
            </a:r>
            <a:r>
              <a:rPr lang="en-US" dirty="0" smtClean="0">
                <a:solidFill>
                  <a:schemeClr val="tx1"/>
                </a:solidFill>
              </a:rPr>
              <a:t> the cycles you copied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3. </a:t>
            </a:r>
            <a:r>
              <a:rPr lang="en-US" b="1" u="sng" dirty="0" smtClean="0">
                <a:solidFill>
                  <a:schemeClr val="tx1"/>
                </a:solidFill>
              </a:rPr>
              <a:t>Answer this question:</a:t>
            </a:r>
            <a:r>
              <a:rPr lang="en-US" dirty="0" smtClean="0">
                <a:solidFill>
                  <a:schemeClr val="tx1"/>
                </a:solidFill>
              </a:rPr>
              <a:t> Why is the Planning Phase of the Design Cycle important?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en-US" b="1" u="sng" dirty="0" smtClean="0">
                <a:solidFill>
                  <a:schemeClr val="tx1"/>
                </a:solidFill>
              </a:rPr>
              <a:t>Share your response </a:t>
            </a:r>
            <a:r>
              <a:rPr lang="en-US" dirty="0" smtClean="0">
                <a:solidFill>
                  <a:schemeClr val="tx1"/>
                </a:solidFill>
              </a:rPr>
              <a:t>with a partner</a:t>
            </a:r>
          </a:p>
          <a:p>
            <a:r>
              <a:rPr lang="en-US" sz="6600" dirty="0" smtClean="0">
                <a:solidFill>
                  <a:schemeClr val="tx1"/>
                </a:solidFill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3086574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</a:p>
          <a:p>
            <a:r>
              <a:rPr lang="en-US" dirty="0" smtClean="0"/>
              <a:t>Creating Phase</a:t>
            </a:r>
          </a:p>
          <a:p>
            <a:r>
              <a:rPr lang="en-US" dirty="0" smtClean="0"/>
              <a:t>CLO: I </a:t>
            </a:r>
            <a:r>
              <a:rPr lang="en-US" b="1" dirty="0" smtClean="0"/>
              <a:t>explain </a:t>
            </a:r>
            <a:r>
              <a:rPr lang="en-US" u="sng" dirty="0" smtClean="0"/>
              <a:t>in writing</a:t>
            </a:r>
            <a:r>
              <a:rPr lang="en-US" dirty="0" smtClean="0"/>
              <a:t> why I selected an element of design upon which to focus, and how I will maintain craftsmanship </a:t>
            </a:r>
            <a:r>
              <a:rPr lang="en-US" i="1" dirty="0" smtClean="0"/>
              <a:t>using formal language structure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94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i="1" u="sng" dirty="0"/>
              <a:t>element</a:t>
            </a:r>
            <a:r>
              <a:rPr lang="en-US" dirty="0"/>
              <a:t> of design did you decide to focus on? Why did you select that element? How will you ensure high quality craftsmanship for that element of design?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344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artistic materials and methods to Redesign the Design Cycle using the creative process of Copy, Transform, and Combine</a:t>
            </a: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08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Completed questions</a:t>
            </a: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72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02"/>
            <a:ext cx="7772400" cy="1470025"/>
          </a:xfrm>
        </p:spPr>
        <p:txBody>
          <a:bodyPr/>
          <a:lstStyle/>
          <a:p>
            <a:r>
              <a:rPr lang="en-US" dirty="0" smtClean="0"/>
              <a:t>September 22,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7667"/>
            <a:ext cx="9144000" cy="5412805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chemeClr val="tx1"/>
                </a:solidFill>
              </a:rPr>
              <a:t>Do Now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Get</a:t>
            </a:r>
            <a:r>
              <a:rPr lang="en-US" dirty="0" smtClean="0">
                <a:solidFill>
                  <a:schemeClr val="tx1"/>
                </a:solidFill>
              </a:rPr>
              <a:t> a Create Phase Guide from the front table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Complete the </a:t>
            </a:r>
            <a:r>
              <a:rPr lang="en-US" dirty="0" smtClean="0">
                <a:solidFill>
                  <a:schemeClr val="tx1"/>
                </a:solidFill>
              </a:rPr>
              <a:t>DO NOW at the top</a:t>
            </a:r>
          </a:p>
          <a:p>
            <a:r>
              <a:rPr lang="en-US" sz="6600" dirty="0" smtClean="0">
                <a:solidFill>
                  <a:schemeClr val="tx1"/>
                </a:solidFill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445349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</a:p>
          <a:p>
            <a:r>
              <a:rPr lang="en-US" dirty="0" smtClean="0"/>
              <a:t>Creating Phase</a:t>
            </a:r>
          </a:p>
          <a:p>
            <a:r>
              <a:rPr lang="en-US" dirty="0" smtClean="0"/>
              <a:t>CLO: </a:t>
            </a:r>
            <a:r>
              <a:rPr lang="en-US" dirty="0"/>
              <a:t>I </a:t>
            </a:r>
            <a:r>
              <a:rPr lang="en-US" b="1" dirty="0"/>
              <a:t>explain </a:t>
            </a:r>
            <a:r>
              <a:rPr lang="en-US" u="sng" dirty="0"/>
              <a:t>in writing</a:t>
            </a:r>
            <a:r>
              <a:rPr lang="en-US" dirty="0"/>
              <a:t> why I selected an </a:t>
            </a:r>
            <a:r>
              <a:rPr lang="en-US" dirty="0" smtClean="0"/>
              <a:t>principle of </a:t>
            </a:r>
            <a:r>
              <a:rPr lang="en-US" dirty="0"/>
              <a:t>design upon which to focus, and how I will maintain craftsmanship </a:t>
            </a:r>
            <a:r>
              <a:rPr lang="en-US" i="1" dirty="0"/>
              <a:t>using formal language structure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64177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i="1" u="sng" dirty="0"/>
              <a:t>principle</a:t>
            </a:r>
            <a:r>
              <a:rPr lang="en-US" dirty="0"/>
              <a:t> of design did you decide to focus on? Why did you select that principle? How will you ensure high quality craftsmanship for that principle of design?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762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artistic materials and methods to Redesign the Design Cycle using the creative process of Copy, Transform, and Combine</a:t>
            </a: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02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Completed questions</a:t>
            </a: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270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02"/>
            <a:ext cx="7772400" cy="1470025"/>
          </a:xfrm>
        </p:spPr>
        <p:txBody>
          <a:bodyPr/>
          <a:lstStyle/>
          <a:p>
            <a:r>
              <a:rPr lang="en-US" smtClean="0"/>
              <a:t>September 23,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7667"/>
            <a:ext cx="9144000" cy="5412805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chemeClr val="tx1"/>
                </a:solidFill>
              </a:rPr>
              <a:t>Do Now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Get</a:t>
            </a:r>
            <a:r>
              <a:rPr lang="en-US" dirty="0" smtClean="0">
                <a:solidFill>
                  <a:schemeClr val="tx1"/>
                </a:solidFill>
              </a:rPr>
              <a:t> your </a:t>
            </a:r>
            <a:r>
              <a:rPr lang="en-US" dirty="0" err="1" smtClean="0">
                <a:solidFill>
                  <a:schemeClr val="tx1"/>
                </a:solidFill>
              </a:rPr>
              <a:t>artpiece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Get </a:t>
            </a:r>
            <a:r>
              <a:rPr lang="en-US" dirty="0" smtClean="0">
                <a:solidFill>
                  <a:schemeClr val="tx1"/>
                </a:solidFill>
              </a:rPr>
              <a:t>materials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Get working</a:t>
            </a:r>
            <a:r>
              <a:rPr lang="en-US" dirty="0" smtClean="0">
                <a:solidFill>
                  <a:schemeClr val="tx1"/>
                </a:solidFill>
              </a:rPr>
              <a:t>: Art Piece due at the end of class</a:t>
            </a:r>
          </a:p>
          <a:p>
            <a:r>
              <a:rPr lang="en-US" sz="6600" dirty="0" smtClean="0">
                <a:solidFill>
                  <a:schemeClr val="tx1"/>
                </a:solidFill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1899911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Now</a:t>
            </a:r>
          </a:p>
          <a:p>
            <a:pPr lvl="0"/>
            <a:r>
              <a:rPr lang="en-US" dirty="0"/>
              <a:t>Create Phase Guide</a:t>
            </a:r>
          </a:p>
          <a:p>
            <a:pPr lvl="0"/>
            <a:r>
              <a:rPr lang="en-US" dirty="0"/>
              <a:t>Creating Phase</a:t>
            </a:r>
          </a:p>
          <a:p>
            <a:pPr lvl="0"/>
            <a:r>
              <a:rPr lang="en-US" dirty="0"/>
              <a:t>CLO: I </a:t>
            </a:r>
            <a:r>
              <a:rPr lang="en-US" b="1" dirty="0"/>
              <a:t>explain </a:t>
            </a:r>
            <a:r>
              <a:rPr lang="en-US" u="sng" dirty="0"/>
              <a:t>in writing</a:t>
            </a:r>
            <a:r>
              <a:rPr lang="en-US" dirty="0"/>
              <a:t> how I transformed and combined two things to redesign the Design Cycle.</a:t>
            </a:r>
          </a:p>
        </p:txBody>
      </p:sp>
    </p:spTree>
    <p:extLst>
      <p:ext uri="{BB962C8B-B14F-4D97-AF65-F5344CB8AC3E}">
        <p14:creationId xmlns:p14="http://schemas.microsoft.com/office/powerpoint/2010/main" val="2801495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02"/>
            <a:ext cx="7772400" cy="1470025"/>
          </a:xfrm>
        </p:spPr>
        <p:txBody>
          <a:bodyPr/>
          <a:lstStyle/>
          <a:p>
            <a:r>
              <a:rPr lang="en-US" dirty="0" smtClean="0"/>
              <a:t>September 26,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7667"/>
            <a:ext cx="9144000" cy="5412805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chemeClr val="tx1"/>
                </a:solidFill>
              </a:rPr>
              <a:t>Do Now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Turn in</a:t>
            </a:r>
            <a:r>
              <a:rPr lang="en-US" dirty="0" smtClean="0">
                <a:solidFill>
                  <a:schemeClr val="tx1"/>
                </a:solidFill>
              </a:rPr>
              <a:t> your final Redesigned Design Cycle if you haven’t already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Get an</a:t>
            </a:r>
            <a:r>
              <a:rPr lang="en-US" dirty="0" smtClean="0">
                <a:solidFill>
                  <a:schemeClr val="tx1"/>
                </a:solidFill>
              </a:rPr>
              <a:t> Art Rubric and Evaluation Guide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Answer the Do Now </a:t>
            </a:r>
            <a:r>
              <a:rPr lang="en-US" dirty="0" smtClean="0">
                <a:solidFill>
                  <a:schemeClr val="tx1"/>
                </a:solidFill>
              </a:rPr>
              <a:t>at the top of the Evaluation Guide</a:t>
            </a:r>
          </a:p>
          <a:p>
            <a:r>
              <a:rPr lang="en-US" sz="6600" dirty="0" smtClean="0">
                <a:solidFill>
                  <a:schemeClr val="tx1"/>
                </a:solidFill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3311653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</a:p>
          <a:p>
            <a:r>
              <a:rPr lang="en-US" dirty="0" smtClean="0"/>
              <a:t>Evaluating Phase</a:t>
            </a:r>
          </a:p>
          <a:p>
            <a:r>
              <a:rPr lang="en-US" dirty="0" smtClean="0"/>
              <a:t>CLO: </a:t>
            </a:r>
            <a:r>
              <a:rPr lang="en-US" dirty="0"/>
              <a:t>I </a:t>
            </a:r>
            <a:r>
              <a:rPr lang="en-US" b="1" dirty="0"/>
              <a:t>explain </a:t>
            </a:r>
            <a:r>
              <a:rPr lang="en-US" u="sng" dirty="0"/>
              <a:t>in writing</a:t>
            </a:r>
            <a:r>
              <a:rPr lang="en-US" dirty="0"/>
              <a:t> </a:t>
            </a:r>
            <a:r>
              <a:rPr lang="en-US" dirty="0" smtClean="0"/>
              <a:t>how I copied, transformed, and combined elements to create a redesign of the Design Cycle </a:t>
            </a:r>
            <a:r>
              <a:rPr lang="en-US" i="1" dirty="0" smtClean="0"/>
              <a:t>using my art piece as evidence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132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the evaluation/reflection phase important? </a:t>
            </a: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103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Evaluation/Reflection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Directions </a:t>
            </a:r>
          </a:p>
          <a:p>
            <a:r>
              <a:rPr lang="en-US" dirty="0" smtClean="0"/>
              <a:t>Complete</a:t>
            </a:r>
          </a:p>
          <a:p>
            <a:endParaRPr lang="en-US" dirty="0"/>
          </a:p>
          <a:p>
            <a:r>
              <a:rPr lang="en-US" dirty="0"/>
              <a:t>I </a:t>
            </a:r>
            <a:r>
              <a:rPr lang="en-US" b="1" dirty="0"/>
              <a:t>explain </a:t>
            </a:r>
            <a:r>
              <a:rPr lang="en-US" u="sng" dirty="0"/>
              <a:t>in writing</a:t>
            </a:r>
            <a:r>
              <a:rPr lang="en-US" dirty="0"/>
              <a:t> how I copied, transformed, and combined elements to create a redesign of the Design Cycle </a:t>
            </a:r>
            <a:r>
              <a:rPr lang="en-US" i="1" dirty="0"/>
              <a:t>using my art piece as evidence</a:t>
            </a:r>
            <a:r>
              <a:rPr lang="en-US" dirty="0"/>
              <a:t>.  </a:t>
            </a:r>
          </a:p>
          <a:p>
            <a:r>
              <a:rPr lang="en-US" dirty="0" smtClean="0"/>
              <a:t>Exit Ticket: Art Piece and Reflection</a:t>
            </a: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912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has the investigation phase inspired you to create the Redesign?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Why is the Planning Phase of the Design Cycle important?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934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 about combining – doesn’t need to be two cycles combined</a:t>
            </a:r>
            <a:r>
              <a:rPr lang="en-US" dirty="0"/>
              <a:t> </a:t>
            </a:r>
            <a:r>
              <a:rPr lang="en-US" dirty="0" smtClean="0"/>
              <a:t>– you can combine the design cycle with anything</a:t>
            </a:r>
          </a:p>
          <a:p>
            <a:r>
              <a:rPr lang="en-US" dirty="0" smtClean="0"/>
              <a:t>The Design Cycle information must stay in tact</a:t>
            </a:r>
          </a:p>
          <a:p>
            <a:pPr lvl="1"/>
            <a:r>
              <a:rPr lang="en-US" dirty="0" smtClean="0"/>
              <a:t>But you can combine with any other theme</a:t>
            </a:r>
          </a:p>
          <a:p>
            <a:r>
              <a:rPr lang="en-US" dirty="0" smtClean="0"/>
              <a:t>These will be displayed at First Friday</a:t>
            </a:r>
          </a:p>
          <a:p>
            <a:r>
              <a:rPr lang="en-US" dirty="0" smtClean="0"/>
              <a:t>Guide and Directions</a:t>
            </a:r>
          </a:p>
          <a:p>
            <a:r>
              <a:rPr lang="en-US" dirty="0" smtClean="0"/>
              <a:t>When you finish planning, turn in the guide and you may begin creating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7174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286"/>
            <a:ext cx="8229600" cy="4881878"/>
          </a:xfrm>
        </p:spPr>
        <p:txBody>
          <a:bodyPr>
            <a:normAutofit/>
          </a:bodyPr>
          <a:lstStyle/>
          <a:p>
            <a:r>
              <a:rPr lang="en-US" dirty="0" smtClean="0"/>
              <a:t>Completed Planning Guide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3344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02"/>
            <a:ext cx="7772400" cy="1470025"/>
          </a:xfrm>
        </p:spPr>
        <p:txBody>
          <a:bodyPr/>
          <a:lstStyle/>
          <a:p>
            <a:r>
              <a:rPr lang="en-US" dirty="0" smtClean="0"/>
              <a:t>September 14,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7667"/>
            <a:ext cx="9144000" cy="5412805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chemeClr val="tx1"/>
                </a:solidFill>
              </a:rPr>
              <a:t>Do Now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Take out </a:t>
            </a:r>
            <a:r>
              <a:rPr lang="en-US" dirty="0" smtClean="0">
                <a:solidFill>
                  <a:schemeClr val="tx1"/>
                </a:solidFill>
              </a:rPr>
              <a:t>your notebook/planning phase document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Look at</a:t>
            </a:r>
            <a:r>
              <a:rPr lang="en-US" dirty="0" smtClean="0">
                <a:solidFill>
                  <a:schemeClr val="tx1"/>
                </a:solidFill>
              </a:rPr>
              <a:t> the cycles you copied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3. </a:t>
            </a:r>
            <a:r>
              <a:rPr lang="en-US" b="1" u="sng" dirty="0" smtClean="0">
                <a:solidFill>
                  <a:schemeClr val="tx1"/>
                </a:solidFill>
              </a:rPr>
              <a:t>Get</a:t>
            </a:r>
            <a:r>
              <a:rPr lang="en-US" dirty="0" smtClean="0">
                <a:solidFill>
                  <a:schemeClr val="tx1"/>
                </a:solidFill>
              </a:rPr>
              <a:t> a Create Phase Guide from the front table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en-US" b="1" u="sng" dirty="0" smtClean="0">
                <a:solidFill>
                  <a:schemeClr val="tx1"/>
                </a:solidFill>
              </a:rPr>
              <a:t>Complete the </a:t>
            </a:r>
            <a:r>
              <a:rPr lang="en-US" dirty="0" smtClean="0">
                <a:solidFill>
                  <a:schemeClr val="tx1"/>
                </a:solidFill>
              </a:rPr>
              <a:t>DO NOW </a:t>
            </a:r>
            <a:r>
              <a:rPr lang="en-US" smtClean="0">
                <a:solidFill>
                  <a:schemeClr val="tx1"/>
                </a:solidFill>
              </a:rPr>
              <a:t>at the top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6600" dirty="0" smtClean="0">
                <a:solidFill>
                  <a:schemeClr val="tx1"/>
                </a:solidFill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1826527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</a:p>
          <a:p>
            <a:r>
              <a:rPr lang="en-US" dirty="0" smtClean="0"/>
              <a:t>Planning Phase Guide</a:t>
            </a:r>
          </a:p>
          <a:p>
            <a:r>
              <a:rPr lang="en-US" dirty="0" smtClean="0"/>
              <a:t>Creating Phase</a:t>
            </a:r>
          </a:p>
          <a:p>
            <a:r>
              <a:rPr lang="en-US" dirty="0" smtClean="0"/>
              <a:t>CLO: I </a:t>
            </a:r>
            <a:r>
              <a:rPr lang="en-US" b="1" dirty="0" smtClean="0"/>
              <a:t>explain </a:t>
            </a:r>
            <a:r>
              <a:rPr lang="en-US" u="sng" dirty="0" smtClean="0"/>
              <a:t>in writing</a:t>
            </a:r>
            <a:r>
              <a:rPr lang="en-US" dirty="0" smtClean="0"/>
              <a:t> why craftsmanship is important in the creation phase using complete sentences.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4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has the investigation phase inspired you to create the Redesign?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Why is the Planning Phase of the Design Cycle important?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710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02"/>
            <a:ext cx="7772400" cy="1470025"/>
          </a:xfrm>
        </p:spPr>
        <p:txBody>
          <a:bodyPr/>
          <a:lstStyle/>
          <a:p>
            <a:r>
              <a:rPr lang="en-US" dirty="0" smtClean="0"/>
              <a:t>September 19,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7667"/>
            <a:ext cx="9144000" cy="5412805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chemeClr val="tx1"/>
                </a:solidFill>
              </a:rPr>
              <a:t>Do Now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Get</a:t>
            </a:r>
            <a:r>
              <a:rPr lang="en-US" dirty="0" smtClean="0">
                <a:solidFill>
                  <a:schemeClr val="tx1"/>
                </a:solidFill>
              </a:rPr>
              <a:t> a Create Phase Guide from the front table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Complete the </a:t>
            </a:r>
            <a:r>
              <a:rPr lang="en-US" dirty="0" smtClean="0">
                <a:solidFill>
                  <a:schemeClr val="tx1"/>
                </a:solidFill>
              </a:rPr>
              <a:t>DO NOW at the top</a:t>
            </a:r>
          </a:p>
          <a:p>
            <a:r>
              <a:rPr lang="en-US" sz="6600" dirty="0" smtClean="0">
                <a:solidFill>
                  <a:schemeClr val="tx1"/>
                </a:solidFill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1538603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653</Words>
  <Application>Microsoft Macintosh PowerPoint</Application>
  <PresentationFormat>On-screen Show (4:3)</PresentationFormat>
  <Paragraphs>93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September 12, 2016</vt:lpstr>
      <vt:lpstr>Today’s Agenda</vt:lpstr>
      <vt:lpstr>Do Now Discussion</vt:lpstr>
      <vt:lpstr>Planning Phase</vt:lpstr>
      <vt:lpstr>Exit Ticket</vt:lpstr>
      <vt:lpstr>September 14, 2016</vt:lpstr>
      <vt:lpstr>Today’s Agenda</vt:lpstr>
      <vt:lpstr>Do Now Discussion</vt:lpstr>
      <vt:lpstr>September 19, 2016</vt:lpstr>
      <vt:lpstr>Today’s Agenda</vt:lpstr>
      <vt:lpstr>Do Now Discussion</vt:lpstr>
      <vt:lpstr>Creation Phase</vt:lpstr>
      <vt:lpstr>Exit Ticket</vt:lpstr>
      <vt:lpstr>September 22, 2016</vt:lpstr>
      <vt:lpstr>Today’s Agenda</vt:lpstr>
      <vt:lpstr>Do Now Discussion</vt:lpstr>
      <vt:lpstr>Creation Phase</vt:lpstr>
      <vt:lpstr>Exit Ticket</vt:lpstr>
      <vt:lpstr>September 23, 2016</vt:lpstr>
      <vt:lpstr>September 26, 2016</vt:lpstr>
      <vt:lpstr>Today’s Agenda</vt:lpstr>
      <vt:lpstr>Do Now Discussion</vt:lpstr>
      <vt:lpstr>Evaluation/Reflection Phase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9, 2016</dc:title>
  <dc:creator>Anthony Abel-Pype</dc:creator>
  <cp:lastModifiedBy>Anthony Abel-Pype</cp:lastModifiedBy>
  <cp:revision>17</cp:revision>
  <dcterms:created xsi:type="dcterms:W3CDTF">2016-09-11T15:23:32Z</dcterms:created>
  <dcterms:modified xsi:type="dcterms:W3CDTF">2016-09-26T19:46:23Z</dcterms:modified>
</cp:coreProperties>
</file>