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75" r:id="rId13"/>
    <p:sldId id="276" r:id="rId14"/>
    <p:sldId id="277" r:id="rId15"/>
    <p:sldId id="267" r:id="rId16"/>
    <p:sldId id="266" r:id="rId17"/>
    <p:sldId id="268" r:id="rId18"/>
    <p:sldId id="269" r:id="rId19"/>
    <p:sldId id="270" r:id="rId20"/>
    <p:sldId id="272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7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3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9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9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2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0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7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0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7301-97B7-4647-9318-408016BC6DC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13755-4174-5847-B608-437745A9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8762"/>
          </a:xfrm>
        </p:spPr>
        <p:txBody>
          <a:bodyPr>
            <a:normAutofit/>
          </a:bodyPr>
          <a:lstStyle/>
          <a:p>
            <a:r>
              <a:rPr lang="en-US" dirty="0" smtClean="0"/>
              <a:t>February 13, 2017</a:t>
            </a:r>
            <a:br>
              <a:rPr lang="en-US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/>
              <a:t>title </a:t>
            </a:r>
            <a:r>
              <a:rPr lang="en-US" dirty="0" smtClean="0"/>
              <a:t>it: </a:t>
            </a:r>
            <a:r>
              <a:rPr lang="en-US" u="sng" dirty="0" smtClean="0"/>
              <a:t>Unit 2: Social Justice</a:t>
            </a:r>
            <a:br>
              <a:rPr lang="en-US" u="sng" dirty="0" smtClean="0"/>
            </a:br>
            <a:r>
              <a:rPr lang="en-US" dirty="0" smtClean="0"/>
              <a:t>2. </a:t>
            </a:r>
            <a:r>
              <a:rPr lang="en-US" b="1" dirty="0" smtClean="0"/>
              <a:t>Answer this question: </a:t>
            </a:r>
            <a:r>
              <a:rPr lang="en-US" dirty="0" smtClean="0"/>
              <a:t>What do you think Social Justice means?</a:t>
            </a:r>
            <a:br>
              <a:rPr lang="en-US" dirty="0" smtClean="0"/>
            </a:br>
            <a:r>
              <a:rPr lang="en-US" sz="8000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9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February </a:t>
            </a:r>
            <a:r>
              <a:rPr lang="en-US" dirty="0" smtClean="0"/>
              <a:t>15,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/>
              <a:t>title </a:t>
            </a:r>
            <a:r>
              <a:rPr lang="en-US" dirty="0" smtClean="0"/>
              <a:t>it: </a:t>
            </a:r>
            <a:r>
              <a:rPr lang="en-US" u="sng" dirty="0" smtClean="0"/>
              <a:t>Unit 2: Social Justice</a:t>
            </a:r>
            <a:br>
              <a:rPr lang="en-US" u="sng" dirty="0" smtClean="0"/>
            </a:br>
            <a:r>
              <a:rPr lang="en-US" dirty="0" smtClean="0"/>
              <a:t>2. </a:t>
            </a:r>
            <a:r>
              <a:rPr lang="en-US" b="1" dirty="0" smtClean="0"/>
              <a:t>Ask a partner: </a:t>
            </a:r>
            <a:r>
              <a:rPr lang="en-US" dirty="0" smtClean="0"/>
              <a:t>What Social Justice issue do you want to focus on?</a:t>
            </a:r>
            <a:r>
              <a:rPr lang="en-US" dirty="0"/>
              <a:t> </a:t>
            </a:r>
            <a:r>
              <a:rPr lang="en-US" dirty="0" smtClean="0"/>
              <a:t>Why?</a:t>
            </a:r>
            <a:br>
              <a:rPr lang="en-US" dirty="0" smtClean="0"/>
            </a:br>
            <a:r>
              <a:rPr lang="en-US" b="1" dirty="0" smtClean="0"/>
              <a:t>I will ask your partner what your response was</a:t>
            </a:r>
            <a:br>
              <a:rPr lang="en-US" b="1" dirty="0" smtClean="0"/>
            </a:br>
            <a:r>
              <a:rPr lang="en-US" sz="8000" dirty="0" smtClean="0"/>
              <a:t>DO </a:t>
            </a:r>
            <a:r>
              <a:rPr lang="en-US" sz="8000" dirty="0" smtClean="0"/>
              <a:t>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2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994"/>
            <a:ext cx="8229600" cy="49501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Essential Question and Academic Vocabulary Review</a:t>
            </a:r>
            <a:endParaRPr lang="en-US" dirty="0" smtClean="0"/>
          </a:p>
          <a:p>
            <a:r>
              <a:rPr lang="en-US" dirty="0" smtClean="0"/>
              <a:t>Investigation Part 2: Creative Careers</a:t>
            </a:r>
          </a:p>
          <a:p>
            <a:r>
              <a:rPr lang="en-US" dirty="0" smtClean="0"/>
              <a:t>Investigation Part 3: Art Forms</a:t>
            </a:r>
          </a:p>
          <a:p>
            <a:r>
              <a:rPr lang="en-US" dirty="0"/>
              <a:t>Investigation Part </a:t>
            </a:r>
            <a:r>
              <a:rPr lang="en-US" dirty="0" smtClean="0"/>
              <a:t>4: Researching a Social Justice Issue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b="1" dirty="0" smtClean="0"/>
              <a:t>summarize </a:t>
            </a:r>
            <a:r>
              <a:rPr lang="en-US" u="sng" dirty="0" smtClean="0"/>
              <a:t>in </a:t>
            </a:r>
            <a:r>
              <a:rPr lang="en-US" u="sng" dirty="0" smtClean="0"/>
              <a:t>writing </a:t>
            </a:r>
            <a:r>
              <a:rPr lang="en-US" dirty="0" smtClean="0"/>
              <a:t>a specific Social </a:t>
            </a:r>
            <a:r>
              <a:rPr lang="en-US" dirty="0" smtClean="0"/>
              <a:t>Justice </a:t>
            </a:r>
            <a:r>
              <a:rPr lang="en-US" dirty="0" smtClean="0"/>
              <a:t>issues is </a:t>
            </a:r>
            <a:r>
              <a:rPr lang="en-US" i="1" dirty="0" smtClean="0"/>
              <a:t>using </a:t>
            </a:r>
            <a:r>
              <a:rPr lang="en-US" i="1" dirty="0" smtClean="0"/>
              <a:t>quotes from articles </a:t>
            </a:r>
            <a:r>
              <a:rPr lang="en-US" dirty="0" smtClean="0"/>
              <a:t>(</a:t>
            </a:r>
            <a:r>
              <a:rPr lang="en-US" dirty="0" smtClean="0"/>
              <a:t>various </a:t>
            </a:r>
            <a:r>
              <a:rPr lang="en-US" dirty="0" smtClean="0"/>
              <a:t>quotes from articles relating to the topic)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8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994"/>
            <a:ext cx="8229600" cy="4950170"/>
          </a:xfrm>
        </p:spPr>
        <p:txBody>
          <a:bodyPr/>
          <a:lstStyle/>
          <a:p>
            <a:r>
              <a:rPr lang="en-US" dirty="0"/>
              <a:t>What Social Justice issue do you want to focus on</a:t>
            </a:r>
            <a:r>
              <a:rPr lang="en-US" dirty="0" smtClean="0"/>
              <a:t>? Why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1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994"/>
            <a:ext cx="8229600" cy="495017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Essential </a:t>
            </a:r>
            <a:r>
              <a:rPr lang="en-US" b="1" u="sng" dirty="0" smtClean="0"/>
              <a:t>Questions Review:</a:t>
            </a:r>
            <a:endParaRPr lang="en-US" b="1" u="sng" dirty="0" smtClean="0"/>
          </a:p>
          <a:p>
            <a:r>
              <a:rPr lang="en-US" dirty="0" smtClean="0"/>
              <a:t>How can a creative career work for Social Justice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8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994"/>
            <a:ext cx="8229600" cy="4950170"/>
          </a:xfrm>
        </p:spPr>
        <p:txBody>
          <a:bodyPr>
            <a:normAutofit/>
          </a:bodyPr>
          <a:lstStyle/>
          <a:p>
            <a:r>
              <a:rPr lang="en-US" dirty="0"/>
              <a:t>What is </a:t>
            </a:r>
            <a:r>
              <a:rPr lang="en-US" b="1" u="sng" dirty="0"/>
              <a:t>Social Justice</a:t>
            </a:r>
            <a:r>
              <a:rPr lang="en-US" dirty="0"/>
              <a:t>?</a:t>
            </a:r>
          </a:p>
          <a:p>
            <a:r>
              <a:rPr lang="en-US" dirty="0"/>
              <a:t>Acts that raise awareness to and bring about an end to unfairness and </a:t>
            </a:r>
            <a:r>
              <a:rPr lang="en-US" b="1" dirty="0"/>
              <a:t>oppression</a:t>
            </a:r>
            <a:r>
              <a:rPr lang="en-US" dirty="0"/>
              <a:t> for people and groups in </a:t>
            </a:r>
            <a:r>
              <a:rPr lang="en-US" b="1" dirty="0"/>
              <a:t>society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</a:t>
            </a:r>
            <a:r>
              <a:rPr lang="en-US" b="1" u="sng" dirty="0"/>
              <a:t>Social Injustice</a:t>
            </a:r>
            <a:r>
              <a:rPr lang="en-US" dirty="0"/>
              <a:t>?</a:t>
            </a:r>
          </a:p>
          <a:p>
            <a:r>
              <a:rPr lang="en-US" dirty="0" smtClean="0"/>
              <a:t>Acts that bring about unfairness and </a:t>
            </a:r>
            <a:r>
              <a:rPr lang="en-US" b="1" dirty="0" smtClean="0"/>
              <a:t>oppression</a:t>
            </a:r>
            <a:r>
              <a:rPr lang="en-US" dirty="0" smtClean="0"/>
              <a:t> for people and groups in </a:t>
            </a:r>
            <a:r>
              <a:rPr lang="en-US" b="1" dirty="0" smtClean="0"/>
              <a:t>society.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0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Investigation Phase Part 2: Creative Careers</a:t>
            </a:r>
          </a:p>
          <a:p>
            <a:r>
              <a:rPr lang="en-US" u="sng" dirty="0" smtClean="0"/>
              <a:t>Which art form would you like to create?</a:t>
            </a:r>
          </a:p>
          <a:p>
            <a:r>
              <a:rPr lang="en-US" b="1" dirty="0" smtClean="0"/>
              <a:t>Graphic Design </a:t>
            </a:r>
            <a:r>
              <a:rPr lang="en-US" smtClean="0"/>
              <a:t>–Stencil/ </a:t>
            </a:r>
            <a:r>
              <a:rPr lang="en-US" dirty="0" smtClean="0"/>
              <a:t>Collage (Individual)</a:t>
            </a:r>
          </a:p>
          <a:p>
            <a:r>
              <a:rPr lang="en-US" b="1" dirty="0" smtClean="0"/>
              <a:t>Performance</a:t>
            </a:r>
            <a:r>
              <a:rPr lang="en-US" dirty="0" smtClean="0"/>
              <a:t> – perform a monologue/speech/poem (can be original or not) (can be in a group, pair, or individual – needs approval though)</a:t>
            </a:r>
          </a:p>
          <a:p>
            <a:r>
              <a:rPr lang="en-US" b="1" dirty="0" smtClean="0"/>
              <a:t>Theatre Design</a:t>
            </a:r>
            <a:r>
              <a:rPr lang="en-US" dirty="0" smtClean="0"/>
              <a:t>: Create (can be in a pair or individual)</a:t>
            </a:r>
          </a:p>
          <a:p>
            <a:r>
              <a:rPr lang="en-US" u="sng" dirty="0" smtClean="0"/>
              <a:t>Why?</a:t>
            </a:r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75995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Investigation Phase Part 2: Creative Careers</a:t>
            </a:r>
          </a:p>
          <a:p>
            <a:r>
              <a:rPr lang="en-US" b="1" u="sng" dirty="0" smtClean="0"/>
              <a:t>Discussion</a:t>
            </a:r>
          </a:p>
          <a:p>
            <a:r>
              <a:rPr lang="en-US" b="1" dirty="0" smtClean="0"/>
              <a:t>Graphic </a:t>
            </a:r>
            <a:r>
              <a:rPr lang="en-US" b="1" dirty="0" smtClean="0"/>
              <a:t>Design</a:t>
            </a:r>
            <a:r>
              <a:rPr lang="en-US" dirty="0" smtClean="0"/>
              <a:t>: How can a graphic design artist work for Social Justice? Give Examples</a:t>
            </a:r>
          </a:p>
          <a:p>
            <a:r>
              <a:rPr lang="en-US" b="1" dirty="0" smtClean="0"/>
              <a:t>Performance: </a:t>
            </a:r>
            <a:r>
              <a:rPr lang="en-US" dirty="0" smtClean="0"/>
              <a:t>How can a performance artist work for Social Justice? Give Examples</a:t>
            </a:r>
          </a:p>
          <a:p>
            <a:r>
              <a:rPr lang="en-US" b="1" dirty="0" smtClean="0"/>
              <a:t>Theatre Design</a:t>
            </a:r>
            <a:r>
              <a:rPr lang="en-US" dirty="0" smtClean="0"/>
              <a:t>: How can a set designer work for Social Justice? Give Examples</a:t>
            </a:r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59223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Investigation Phase Part 3: Art Forms</a:t>
            </a:r>
          </a:p>
          <a:p>
            <a:r>
              <a:rPr lang="en-US" b="1" dirty="0" smtClean="0"/>
              <a:t>Graphic Design</a:t>
            </a:r>
            <a:r>
              <a:rPr lang="en-US" dirty="0" smtClean="0"/>
              <a:t>: Collage/Stencil</a:t>
            </a:r>
          </a:p>
          <a:p>
            <a:r>
              <a:rPr lang="en-US" dirty="0" smtClean="0"/>
              <a:t>What is a collage? </a:t>
            </a:r>
          </a:p>
          <a:p>
            <a:r>
              <a:rPr lang="en-US" dirty="0" smtClean="0"/>
              <a:t>What is a stencil?</a:t>
            </a:r>
          </a:p>
          <a:p>
            <a:r>
              <a:rPr lang="en-US" dirty="0" smtClean="0"/>
              <a:t>What examples of Social Justice can be found using collages and stencil art?</a:t>
            </a:r>
          </a:p>
          <a:p>
            <a:r>
              <a:rPr lang="en-US" dirty="0" smtClean="0"/>
              <a:t>Which do you want to do? Why? </a:t>
            </a:r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5611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Investigation Phase Part 3: Art Forms</a:t>
            </a:r>
          </a:p>
          <a:p>
            <a:r>
              <a:rPr lang="en-US" b="1" dirty="0" smtClean="0"/>
              <a:t>Performance: </a:t>
            </a:r>
            <a:r>
              <a:rPr lang="en-US" dirty="0" smtClean="0"/>
              <a:t>Monologue, Speech, Slam Poem </a:t>
            </a:r>
          </a:p>
          <a:p>
            <a:r>
              <a:rPr lang="en-US" dirty="0" smtClean="0"/>
              <a:t>What is a monologue? </a:t>
            </a:r>
          </a:p>
          <a:p>
            <a:r>
              <a:rPr lang="en-US" dirty="0" smtClean="0"/>
              <a:t>What is a speech?</a:t>
            </a:r>
          </a:p>
          <a:p>
            <a:r>
              <a:rPr lang="en-US" dirty="0" smtClean="0"/>
              <a:t>What is a slam poem</a:t>
            </a:r>
          </a:p>
          <a:p>
            <a:r>
              <a:rPr lang="en-US" dirty="0" smtClean="0"/>
              <a:t>What examples of Social Justice can be found using monologues, speech, slam poem?</a:t>
            </a:r>
          </a:p>
          <a:p>
            <a:r>
              <a:rPr lang="en-US" dirty="0" smtClean="0"/>
              <a:t>Which do you want to do? Why? </a:t>
            </a:r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23002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Investigation Phase Part 3: Art Forms</a:t>
            </a:r>
          </a:p>
          <a:p>
            <a:r>
              <a:rPr lang="en-US" b="1" dirty="0" smtClean="0"/>
              <a:t>Theatre Design</a:t>
            </a:r>
            <a:r>
              <a:rPr lang="en-US" dirty="0" smtClean="0"/>
              <a:t>: How can a set designer work for Social Justice? Give Examples</a:t>
            </a:r>
          </a:p>
          <a:p>
            <a:r>
              <a:rPr lang="en-US" dirty="0" smtClean="0"/>
              <a:t>What is involved in designing a set? </a:t>
            </a:r>
          </a:p>
          <a:p>
            <a:r>
              <a:rPr lang="en-US" dirty="0" smtClean="0"/>
              <a:t>What examples of Social Justice can be found using using set design? (movies/plays/musicals)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www.slideshare.net</a:t>
            </a:r>
            <a:r>
              <a:rPr lang="en-US" dirty="0" smtClean="0"/>
              <a:t>/</a:t>
            </a:r>
            <a:r>
              <a:rPr lang="en-US" dirty="0" err="1" smtClean="0"/>
              <a:t>mkyanchak</a:t>
            </a:r>
            <a:r>
              <a:rPr lang="en-US" dirty="0" smtClean="0"/>
              <a:t>/set-design-101</a:t>
            </a:r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3018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994"/>
            <a:ext cx="8229600" cy="4950170"/>
          </a:xfrm>
        </p:spPr>
        <p:txBody>
          <a:bodyPr/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Unit 2: Essential Questions</a:t>
            </a:r>
          </a:p>
          <a:p>
            <a:r>
              <a:rPr lang="en-US" dirty="0" smtClean="0"/>
              <a:t>Unit 2: Academic Vocabulary</a:t>
            </a:r>
          </a:p>
          <a:p>
            <a:r>
              <a:rPr lang="en-US" dirty="0" smtClean="0"/>
              <a:t>Unit 2: Investigation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what Social Justice is </a:t>
            </a:r>
            <a:r>
              <a:rPr lang="en-US" i="1" dirty="0" smtClean="0"/>
              <a:t>using specific Social Justice issues</a:t>
            </a:r>
            <a:r>
              <a:rPr lang="en-US" dirty="0" smtClean="0"/>
              <a:t> (various Social Justice issues)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8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5355"/>
            <a:ext cx="9143999" cy="531080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Investigation Phase Part 4: Social Justice Issue</a:t>
            </a:r>
          </a:p>
          <a:p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b="1" dirty="0" smtClean="0"/>
              <a:t>a social justice issue </a:t>
            </a:r>
            <a:r>
              <a:rPr lang="en-US" dirty="0" smtClean="0"/>
              <a:t>to focus on for the project</a:t>
            </a:r>
          </a:p>
          <a:p>
            <a:r>
              <a:rPr lang="en-US" b="1" dirty="0" smtClean="0"/>
              <a:t>Find 3 articles </a:t>
            </a:r>
            <a:r>
              <a:rPr lang="en-US" dirty="0" smtClean="0"/>
              <a:t>relating to the </a:t>
            </a:r>
            <a:r>
              <a:rPr lang="en-US" dirty="0" smtClean="0"/>
              <a:t>issue and summarize</a:t>
            </a:r>
            <a:endParaRPr lang="en-US" dirty="0" smtClean="0"/>
          </a:p>
          <a:p>
            <a:r>
              <a:rPr lang="en-US" dirty="0" smtClean="0"/>
              <a:t>Search </a:t>
            </a:r>
            <a:r>
              <a:rPr lang="en-US" dirty="0" err="1" smtClean="0"/>
              <a:t>pachamama</a:t>
            </a:r>
            <a:r>
              <a:rPr lang="en-US" dirty="0" smtClean="0"/>
              <a:t> social justice </a:t>
            </a:r>
          </a:p>
          <a:p>
            <a:r>
              <a:rPr lang="en-US" dirty="0" smtClean="0"/>
              <a:t>Select Social Justice Issues</a:t>
            </a:r>
          </a:p>
          <a:p>
            <a:r>
              <a:rPr lang="en-US" dirty="0" smtClean="0"/>
              <a:t>Read the articles and take notes on vocabulary, main ideas/issues, </a:t>
            </a:r>
            <a:r>
              <a:rPr lang="en-US" dirty="0" smtClean="0"/>
              <a:t>statistics, people’s </a:t>
            </a:r>
            <a:r>
              <a:rPr lang="en-US" dirty="0" smtClean="0"/>
              <a:t>names, locations, </a:t>
            </a:r>
            <a:r>
              <a:rPr lang="en-US" dirty="0" err="1" smtClean="0"/>
              <a:t>etc</a:t>
            </a:r>
            <a:r>
              <a:rPr lang="is-IS" dirty="0" smtClean="0"/>
              <a:t>…</a:t>
            </a:r>
          </a:p>
          <a:p>
            <a:r>
              <a:rPr lang="is-IS" b="1" u="sng" dirty="0" smtClean="0"/>
              <a:t>Exit Ticket </a:t>
            </a:r>
            <a:r>
              <a:rPr lang="is-IS" dirty="0" smtClean="0"/>
              <a:t>(separate sheet of paper turned in):</a:t>
            </a:r>
            <a:br>
              <a:rPr lang="is-IS" dirty="0" smtClean="0"/>
            </a:br>
            <a:r>
              <a:rPr lang="en-US" dirty="0"/>
              <a:t>I </a:t>
            </a:r>
            <a:r>
              <a:rPr lang="en-US" b="1" dirty="0"/>
              <a:t>summarize </a:t>
            </a:r>
            <a:r>
              <a:rPr lang="en-US" u="sng" dirty="0"/>
              <a:t>in writing </a:t>
            </a:r>
            <a:r>
              <a:rPr lang="en-US" dirty="0"/>
              <a:t>a specific Social Justice issues is </a:t>
            </a:r>
            <a:r>
              <a:rPr lang="en-US" i="1" dirty="0"/>
              <a:t>using </a:t>
            </a:r>
            <a:r>
              <a:rPr lang="en-US" b="1" i="1" u="sng" dirty="0"/>
              <a:t>quotes </a:t>
            </a:r>
            <a:r>
              <a:rPr lang="en-US" b="1" i="1" u="sng" dirty="0" smtClean="0"/>
              <a:t>and data </a:t>
            </a:r>
            <a:r>
              <a:rPr lang="en-US" i="1" dirty="0" smtClean="0"/>
              <a:t>from </a:t>
            </a:r>
            <a:r>
              <a:rPr lang="en-US" i="1" dirty="0"/>
              <a:t>articles </a:t>
            </a:r>
            <a:r>
              <a:rPr lang="en-US" dirty="0"/>
              <a:t>(various quotes </a:t>
            </a:r>
            <a:r>
              <a:rPr lang="en-US" dirty="0" smtClean="0"/>
              <a:t>and data from </a:t>
            </a:r>
            <a:r>
              <a:rPr lang="en-US" dirty="0"/>
              <a:t>articles relating to the topic)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1791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Planning Phase:</a:t>
            </a:r>
          </a:p>
          <a:p>
            <a:r>
              <a:rPr lang="en-US" dirty="0" smtClean="0"/>
              <a:t>What </a:t>
            </a:r>
            <a:r>
              <a:rPr lang="en-US" b="1" dirty="0" smtClean="0"/>
              <a:t>creative career </a:t>
            </a:r>
            <a:r>
              <a:rPr lang="en-US" dirty="0" smtClean="0"/>
              <a:t>art form are you creating?</a:t>
            </a:r>
          </a:p>
          <a:p>
            <a:r>
              <a:rPr lang="en-US" dirty="0" smtClean="0"/>
              <a:t>What </a:t>
            </a:r>
            <a:r>
              <a:rPr lang="en-US" b="1" dirty="0" smtClean="0"/>
              <a:t>aspect</a:t>
            </a:r>
            <a:r>
              <a:rPr lang="en-US" dirty="0" smtClean="0"/>
              <a:t> of that creative career art form are you creating?</a:t>
            </a:r>
          </a:p>
          <a:p>
            <a:r>
              <a:rPr lang="en-US" dirty="0" smtClean="0"/>
              <a:t>What </a:t>
            </a:r>
            <a:r>
              <a:rPr lang="en-US" b="1" dirty="0" smtClean="0"/>
              <a:t>social justice issue </a:t>
            </a:r>
            <a:r>
              <a:rPr lang="en-US" dirty="0" smtClean="0"/>
              <a:t>are you focusing on?</a:t>
            </a:r>
          </a:p>
          <a:p>
            <a:r>
              <a:rPr lang="en-US" dirty="0" smtClean="0"/>
              <a:t>Using your notes from the articles, sketch out what you would like to create</a:t>
            </a:r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4133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994"/>
            <a:ext cx="8229600" cy="4950170"/>
          </a:xfrm>
        </p:spPr>
        <p:txBody>
          <a:bodyPr/>
          <a:lstStyle/>
          <a:p>
            <a:r>
              <a:rPr lang="en-US" b="1" u="sng" dirty="0" smtClean="0"/>
              <a:t>Essential Questions:</a:t>
            </a:r>
          </a:p>
          <a:p>
            <a:r>
              <a:rPr lang="en-US" dirty="0" smtClean="0"/>
              <a:t>How can a creative career work for Social Justice?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7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5994"/>
            <a:ext cx="8479071" cy="4950170"/>
          </a:xfrm>
        </p:spPr>
        <p:txBody>
          <a:bodyPr/>
          <a:lstStyle/>
          <a:p>
            <a:r>
              <a:rPr lang="en-US" b="1" u="sng" dirty="0" smtClean="0"/>
              <a:t>Academic Vocabulary:</a:t>
            </a:r>
          </a:p>
          <a:p>
            <a:r>
              <a:rPr lang="en-US" b="1" u="sng" dirty="0" smtClean="0"/>
              <a:t>Social</a:t>
            </a:r>
            <a:r>
              <a:rPr lang="en-US" dirty="0" smtClean="0"/>
              <a:t>: </a:t>
            </a:r>
            <a:r>
              <a:rPr lang="en-US" dirty="0"/>
              <a:t>relating to </a:t>
            </a:r>
            <a:r>
              <a:rPr lang="en-US" b="1" dirty="0"/>
              <a:t>society</a:t>
            </a:r>
            <a:r>
              <a:rPr lang="en-US" dirty="0"/>
              <a:t> or its organization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Society</a:t>
            </a:r>
            <a:r>
              <a:rPr lang="en-US" dirty="0" smtClean="0"/>
              <a:t>: </a:t>
            </a:r>
            <a:r>
              <a:rPr lang="en-US" u="sng" dirty="0"/>
              <a:t>people</a:t>
            </a:r>
            <a:r>
              <a:rPr lang="en-US" dirty="0"/>
              <a:t> living together in </a:t>
            </a:r>
            <a:r>
              <a:rPr lang="en-US" dirty="0" smtClean="0"/>
              <a:t>a </a:t>
            </a:r>
            <a:r>
              <a:rPr lang="en-US" u="sng" dirty="0" smtClean="0"/>
              <a:t>community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what does </a:t>
            </a:r>
            <a:r>
              <a:rPr lang="en-US" b="1" u="sng" dirty="0" smtClean="0"/>
              <a:t>social</a:t>
            </a:r>
            <a:r>
              <a:rPr lang="en-US" dirty="0" smtClean="0"/>
              <a:t> refer?</a:t>
            </a:r>
          </a:p>
          <a:p>
            <a:r>
              <a:rPr lang="en-US" dirty="0" smtClean="0"/>
              <a:t>People and their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9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2: Social Justice: </a:t>
            </a:r>
            <a:br>
              <a:rPr lang="en-US" dirty="0" smtClean="0"/>
            </a:br>
            <a:r>
              <a:rPr lang="en-US" b="1" u="sng" dirty="0" smtClean="0"/>
              <a:t>Academic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Justice</a:t>
            </a:r>
            <a:r>
              <a:rPr lang="en-US" dirty="0" smtClean="0"/>
              <a:t>: </a:t>
            </a:r>
            <a:r>
              <a:rPr lang="en-US" b="1" dirty="0"/>
              <a:t>just</a:t>
            </a:r>
            <a:r>
              <a:rPr lang="en-US" dirty="0"/>
              <a:t> </a:t>
            </a:r>
            <a:r>
              <a:rPr lang="en-US" u="sng" dirty="0"/>
              <a:t>behavior</a:t>
            </a:r>
            <a:r>
              <a:rPr lang="en-US" dirty="0"/>
              <a:t> or </a:t>
            </a:r>
            <a:r>
              <a:rPr lang="en-US" u="sng" dirty="0" smtClean="0"/>
              <a:t>treatment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Just</a:t>
            </a:r>
            <a:r>
              <a:rPr lang="en-US" dirty="0" smtClean="0"/>
              <a:t>: </a:t>
            </a:r>
            <a:r>
              <a:rPr lang="en-US" dirty="0"/>
              <a:t>based on or </a:t>
            </a:r>
            <a:r>
              <a:rPr lang="en-US" u="sng" dirty="0"/>
              <a:t>behaving</a:t>
            </a:r>
            <a:r>
              <a:rPr lang="en-US" dirty="0"/>
              <a:t> according to what is </a:t>
            </a:r>
            <a:r>
              <a:rPr lang="en-US" b="1" dirty="0"/>
              <a:t>morally right and fair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u="sng" dirty="0" smtClean="0"/>
              <a:t>Morally</a:t>
            </a:r>
            <a:r>
              <a:rPr lang="en-US" dirty="0" smtClean="0"/>
              <a:t>: </a:t>
            </a:r>
            <a:r>
              <a:rPr lang="en-US" dirty="0"/>
              <a:t>the principles of right and wrong behavior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What is </a:t>
            </a:r>
            <a:r>
              <a:rPr lang="en-US" b="1" u="sng" dirty="0" smtClean="0"/>
              <a:t>justice</a:t>
            </a:r>
            <a:r>
              <a:rPr lang="en-US" u="sng" dirty="0" smtClean="0"/>
              <a:t>?</a:t>
            </a:r>
          </a:p>
          <a:p>
            <a:r>
              <a:rPr lang="en-US" dirty="0" smtClean="0"/>
              <a:t>Behaving in a way that brings about what is fair and right according to morals</a:t>
            </a:r>
          </a:p>
          <a:p>
            <a:r>
              <a:rPr lang="en-US" u="sng" dirty="0" smtClean="0"/>
              <a:t>What is </a:t>
            </a:r>
            <a:r>
              <a:rPr lang="en-US" b="1" u="sng" dirty="0" smtClean="0"/>
              <a:t>injustice</a:t>
            </a:r>
            <a:r>
              <a:rPr lang="en-US" u="sng" dirty="0" smtClean="0"/>
              <a:t>?</a:t>
            </a:r>
          </a:p>
          <a:p>
            <a:r>
              <a:rPr lang="en-US" dirty="0" smtClean="0"/>
              <a:t>Behaving in away that brings about unfairness </a:t>
            </a:r>
          </a:p>
        </p:txBody>
      </p:sp>
    </p:spTree>
    <p:extLst>
      <p:ext uri="{BB962C8B-B14F-4D97-AF65-F5344CB8AC3E}">
        <p14:creationId xmlns:p14="http://schemas.microsoft.com/office/powerpoint/2010/main" val="361187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Academic Vocabulary:</a:t>
            </a:r>
          </a:p>
          <a:p>
            <a:r>
              <a:rPr lang="en-US" dirty="0" smtClean="0"/>
              <a:t>What do we call those that suffer from Social Injustice?</a:t>
            </a:r>
          </a:p>
          <a:p>
            <a:r>
              <a:rPr lang="en-US" b="1" u="sng" dirty="0" smtClean="0"/>
              <a:t>Oppressed</a:t>
            </a:r>
          </a:p>
          <a:p>
            <a:r>
              <a:rPr lang="en-US" b="1" u="sng" dirty="0" smtClean="0"/>
              <a:t>Oppression: </a:t>
            </a:r>
            <a:r>
              <a:rPr lang="en-US" dirty="0"/>
              <a:t>prolonged cruel or unjust </a:t>
            </a:r>
            <a:r>
              <a:rPr lang="en-US" dirty="0" smtClean="0"/>
              <a:t>treatment.</a:t>
            </a:r>
          </a:p>
          <a:p>
            <a:r>
              <a:rPr lang="en-US" dirty="0" smtClean="0"/>
              <a:t>Can we think of any person or group suffering from Social Injustice? How do we know?</a:t>
            </a:r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6349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2: Social Justice: </a:t>
            </a:r>
            <a:br>
              <a:rPr lang="en-US" dirty="0" smtClean="0"/>
            </a:br>
            <a:r>
              <a:rPr lang="en-US" b="1" u="sng" dirty="0" smtClean="0"/>
              <a:t>Academic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/>
          </a:bodyPr>
          <a:lstStyle/>
          <a:p>
            <a:r>
              <a:rPr lang="en-US" dirty="0" smtClean="0"/>
              <a:t>So what is </a:t>
            </a:r>
            <a:r>
              <a:rPr lang="en-US" b="1" u="sng" dirty="0" smtClean="0"/>
              <a:t>Social Justice?</a:t>
            </a:r>
          </a:p>
          <a:p>
            <a:r>
              <a:rPr lang="en-US" dirty="0" smtClean="0"/>
              <a:t>Acts that raise awareness to and bring about an end to unfairness and oppression for people and groups in society.</a:t>
            </a:r>
          </a:p>
        </p:txBody>
      </p:sp>
    </p:spTree>
    <p:extLst>
      <p:ext uri="{BB962C8B-B14F-4D97-AF65-F5344CB8AC3E}">
        <p14:creationId xmlns:p14="http://schemas.microsoft.com/office/powerpoint/2010/main" val="150076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can a creative career work to end Social Injustices?</a:t>
            </a:r>
          </a:p>
          <a:p>
            <a:r>
              <a:rPr lang="en-US" b="1" u="sng" dirty="0" smtClean="0"/>
              <a:t>Creative Career Exploration:</a:t>
            </a:r>
          </a:p>
          <a:p>
            <a:r>
              <a:rPr lang="en-US" b="1" dirty="0" smtClean="0"/>
              <a:t>Graphic Design </a:t>
            </a:r>
            <a:r>
              <a:rPr lang="en-US" dirty="0" smtClean="0"/>
              <a:t>– Collage or Stencil (Individual)</a:t>
            </a:r>
          </a:p>
          <a:p>
            <a:r>
              <a:rPr lang="en-US" b="1" dirty="0" smtClean="0"/>
              <a:t>Performance</a:t>
            </a:r>
            <a:r>
              <a:rPr lang="en-US" dirty="0" smtClean="0"/>
              <a:t> – perform a monologue/speech/poem (can be original or not) (can be in a group, pair, or individual – needs approval though)</a:t>
            </a:r>
          </a:p>
          <a:p>
            <a:r>
              <a:rPr lang="en-US" b="1" dirty="0" smtClean="0"/>
              <a:t>Theatre Design</a:t>
            </a:r>
            <a:r>
              <a:rPr lang="en-US" dirty="0" smtClean="0"/>
              <a:t>: Create (can be in a pair or individual)</a:t>
            </a:r>
          </a:p>
          <a:p>
            <a:r>
              <a:rPr lang="en-US" b="1" u="sng" dirty="0" smtClean="0"/>
              <a:t>Project must be completed on Friday, March 3rd</a:t>
            </a:r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4589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ksy-–-Girl-and-Balloon-London-2002.jpg"/>
          <p:cNvPicPr>
            <a:picLocks noChangeAspect="1"/>
          </p:cNvPicPr>
          <p:nvPr/>
        </p:nvPicPr>
        <p:blipFill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5994"/>
          </a:xfrm>
        </p:spPr>
        <p:txBody>
          <a:bodyPr>
            <a:normAutofit/>
          </a:bodyPr>
          <a:lstStyle/>
          <a:p>
            <a:r>
              <a:rPr lang="en-US" dirty="0" smtClean="0"/>
              <a:t>Unit 2: Social Justice: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994"/>
            <a:ext cx="9143999" cy="495017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Investigation Phase Part 1: Social Justice Issues</a:t>
            </a:r>
          </a:p>
          <a:p>
            <a:r>
              <a:rPr lang="en-US" dirty="0" smtClean="0"/>
              <a:t>What social justice issues are out there? (Google) </a:t>
            </a:r>
          </a:p>
          <a:p>
            <a:r>
              <a:rPr lang="en-US" b="1" dirty="0" smtClean="0"/>
              <a:t>List 10 in your notebook</a:t>
            </a:r>
          </a:p>
          <a:p>
            <a:r>
              <a:rPr lang="en-US" b="1" dirty="0" smtClean="0"/>
              <a:t>Circle</a:t>
            </a:r>
            <a:r>
              <a:rPr lang="en-US" dirty="0" smtClean="0"/>
              <a:t> which </a:t>
            </a:r>
            <a:r>
              <a:rPr lang="en-US" b="1" dirty="0" smtClean="0"/>
              <a:t>three</a:t>
            </a:r>
            <a:r>
              <a:rPr lang="en-US" dirty="0" smtClean="0"/>
              <a:t> interest you most</a:t>
            </a:r>
          </a:p>
          <a:p>
            <a:r>
              <a:rPr lang="en-US" dirty="0" smtClean="0"/>
              <a:t>Exit Ticket: </a:t>
            </a:r>
          </a:p>
          <a:p>
            <a:r>
              <a:rPr lang="en-US" b="1" dirty="0" smtClean="0"/>
              <a:t>Explain</a:t>
            </a:r>
            <a:r>
              <a:rPr lang="en-US" dirty="0" smtClean="0"/>
              <a:t> at the bottom what social justice is using academic vocabulary (social, justice, morally, oppression, and the 3 issues you circled as examples.</a:t>
            </a:r>
          </a:p>
          <a:p>
            <a:endParaRPr lang="en-US" dirty="0" smtClean="0"/>
          </a:p>
          <a:p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4506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989</Words>
  <Application>Microsoft Macintosh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February 13, 2017 DO NOW 1. Take out your notebook  and title it: Unit 2: Social Justice 2. Answer this question: What do you think Social Justice means? DO NOW</vt:lpstr>
      <vt:lpstr>Today’s Agenda</vt:lpstr>
      <vt:lpstr>Unit 2: Social Justice</vt:lpstr>
      <vt:lpstr>Unit 2: Social Justice</vt:lpstr>
      <vt:lpstr>Unit 2: Social Justice:  Academic Vocabulary</vt:lpstr>
      <vt:lpstr>Unit 2: Social Justice</vt:lpstr>
      <vt:lpstr>Unit 2: Social Justice:  Academic Vocabulary</vt:lpstr>
      <vt:lpstr>Unit 2: Social Justice: </vt:lpstr>
      <vt:lpstr>Unit 2: Social Justice: </vt:lpstr>
      <vt:lpstr>February 15, 2017 DO NOW 1. Take out your notebook  and title it: Unit 2: Social Justice 2. Ask a partner: What Social Justice issue do you want to focus on? Why? I will ask your partner what your response was DO NOW</vt:lpstr>
      <vt:lpstr>Today’s Agenda</vt:lpstr>
      <vt:lpstr>Do Now Discussion</vt:lpstr>
      <vt:lpstr>Unit 2: Social Justice</vt:lpstr>
      <vt:lpstr>Unit 2: Social Justice</vt:lpstr>
      <vt:lpstr>Unit 2: Social Justice: </vt:lpstr>
      <vt:lpstr>Unit 2: Social Justice: </vt:lpstr>
      <vt:lpstr>Unit 2: Social Justice: </vt:lpstr>
      <vt:lpstr>Unit 2: Social Justice: </vt:lpstr>
      <vt:lpstr>Unit 2: Social Justice: </vt:lpstr>
      <vt:lpstr>Unit 2: Social Justice: </vt:lpstr>
      <vt:lpstr>Unit 2: Social Justice: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13, 2017 DO NOW 1. Take out your notebook  and title it: Unit 2: Social Justice 2. Answer this question: What do you think Social Justice means? DO NOW</dc:title>
  <dc:creator>Anthony Abel-Pype</dc:creator>
  <cp:lastModifiedBy>Anthony Abel-Pype</cp:lastModifiedBy>
  <cp:revision>17</cp:revision>
  <dcterms:created xsi:type="dcterms:W3CDTF">2017-02-13T14:39:42Z</dcterms:created>
  <dcterms:modified xsi:type="dcterms:W3CDTF">2017-02-15T16:24:47Z</dcterms:modified>
</cp:coreProperties>
</file>