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  <p:sldId id="264" r:id="rId9"/>
    <p:sldId id="263" r:id="rId10"/>
    <p:sldId id="265" r:id="rId11"/>
    <p:sldId id="267" r:id="rId12"/>
    <p:sldId id="268" r:id="rId13"/>
    <p:sldId id="270" r:id="rId14"/>
    <p:sldId id="271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2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0632-A50F-3B45-8733-9E7F738DD6C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CC17-E72D-954F-BAC3-B3F4D1747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0632-A50F-3B45-8733-9E7F738DD6C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CC17-E72D-954F-BAC3-B3F4D1747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0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0632-A50F-3B45-8733-9E7F738DD6C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CC17-E72D-954F-BAC3-B3F4D1747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4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0632-A50F-3B45-8733-9E7F738DD6C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CC17-E72D-954F-BAC3-B3F4D1747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3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0632-A50F-3B45-8733-9E7F738DD6C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CC17-E72D-954F-BAC3-B3F4D1747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9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0632-A50F-3B45-8733-9E7F738DD6C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CC17-E72D-954F-BAC3-B3F4D1747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9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0632-A50F-3B45-8733-9E7F738DD6C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CC17-E72D-954F-BAC3-B3F4D1747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1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0632-A50F-3B45-8733-9E7F738DD6C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CC17-E72D-954F-BAC3-B3F4D1747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2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0632-A50F-3B45-8733-9E7F738DD6C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CC17-E72D-954F-BAC3-B3F4D1747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2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0632-A50F-3B45-8733-9E7F738DD6C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CC17-E72D-954F-BAC3-B3F4D1747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8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0632-A50F-3B45-8733-9E7F738DD6C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CC17-E72D-954F-BAC3-B3F4D1747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4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80632-A50F-3B45-8733-9E7F738DD6C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ACC17-E72D-954F-BAC3-B3F4D1747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usic-025.jpg"/>
          <p:cNvPicPr>
            <a:picLocks noChangeAspect="1"/>
          </p:cNvPicPr>
          <p:nvPr/>
        </p:nvPicPr>
        <p:blipFill>
          <a:blip r:embed="rId2">
            <a:alphaModFix amt="4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082652" cy="60551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082652" cy="6857999"/>
          </a:xfrm>
        </p:spPr>
        <p:txBody>
          <a:bodyPr/>
          <a:lstStyle/>
          <a:p>
            <a:r>
              <a:rPr lang="en-US" dirty="0" smtClean="0"/>
              <a:t>August 25, 2016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DO NOW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Take out your notebook</a:t>
            </a:r>
            <a:br>
              <a:rPr lang="en-US" dirty="0" smtClean="0"/>
            </a:br>
            <a:r>
              <a:rPr lang="en-US" dirty="0" smtClean="0"/>
              <a:t>2. Title the page: The Meaning of Music</a:t>
            </a:r>
            <a:br>
              <a:rPr lang="en-US" dirty="0" smtClean="0"/>
            </a:br>
            <a:r>
              <a:rPr lang="en-US" dirty="0" smtClean="0"/>
              <a:t>Discuss with a partner the best part of being back at school</a:t>
            </a:r>
            <a:br>
              <a:rPr lang="en-US" dirty="0" smtClean="0"/>
            </a:br>
            <a:r>
              <a:rPr lang="en-US" sz="8000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44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usic-025.jpg"/>
          <p:cNvPicPr>
            <a:picLocks noChangeAspect="1"/>
          </p:cNvPicPr>
          <p:nvPr/>
        </p:nvPicPr>
        <p:blipFill>
          <a:blip r:embed="rId2">
            <a:alphaModFix amt="4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082652" cy="60551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Audio 1: New words and meanings</a:t>
            </a:r>
          </a:p>
          <a:p>
            <a:r>
              <a:rPr lang="en-US" dirty="0" smtClean="0"/>
              <a:t>Audio 2: </a:t>
            </a:r>
            <a:r>
              <a:rPr lang="en-US" dirty="0"/>
              <a:t>Why do you think music is so meaningful to people? </a:t>
            </a:r>
            <a:endParaRPr lang="en-US" dirty="0" smtClean="0"/>
          </a:p>
          <a:p>
            <a:endParaRPr lang="en-US" dirty="0"/>
          </a:p>
          <a:p>
            <a:r>
              <a:rPr lang="en-US" smtClean="0"/>
              <a:t>Blog feature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8151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usic-025.jpg"/>
          <p:cNvPicPr>
            <a:picLocks noChangeAspect="1"/>
          </p:cNvPicPr>
          <p:nvPr/>
        </p:nvPicPr>
        <p:blipFill>
          <a:blip r:embed="rId2">
            <a:alphaModFix amt="4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082652" cy="60551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297"/>
            <a:ext cx="9082652" cy="5502963"/>
          </a:xfrm>
        </p:spPr>
        <p:txBody>
          <a:bodyPr>
            <a:normAutofit/>
          </a:bodyPr>
          <a:lstStyle/>
          <a:p>
            <a:r>
              <a:rPr lang="en-US" dirty="0" smtClean="0"/>
              <a:t>Sherlock Holmes Play Volunteers</a:t>
            </a:r>
          </a:p>
          <a:p>
            <a:r>
              <a:rPr lang="en-US" smtClean="0"/>
              <a:t>Begin Investigation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5379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usic-025.jpg"/>
          <p:cNvPicPr>
            <a:picLocks noChangeAspect="1"/>
          </p:cNvPicPr>
          <p:nvPr/>
        </p:nvPicPr>
        <p:blipFill>
          <a:blip r:embed="rId2">
            <a:alphaModFix amt="4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082652" cy="60551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Brain on Music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297"/>
            <a:ext cx="9082652" cy="5502963"/>
          </a:xfrm>
        </p:spPr>
        <p:txBody>
          <a:bodyPr/>
          <a:lstStyle/>
          <a:p>
            <a:r>
              <a:rPr lang="en-US" dirty="0" smtClean="0"/>
              <a:t>Introduction: Discussion: Why does music make us feel the we do? What do you think?</a:t>
            </a:r>
          </a:p>
          <a:p>
            <a:endParaRPr lang="en-US" dirty="0" smtClean="0"/>
          </a:p>
          <a:p>
            <a:r>
              <a:rPr lang="en-US" dirty="0" smtClean="0"/>
              <a:t>Partner Reading</a:t>
            </a:r>
          </a:p>
          <a:p>
            <a:r>
              <a:rPr lang="en-US" dirty="0" smtClean="0"/>
              <a:t>Directions</a:t>
            </a:r>
          </a:p>
          <a:p>
            <a:r>
              <a:rPr lang="en-US" dirty="0" smtClean="0"/>
              <a:t>Discussions</a:t>
            </a:r>
          </a:p>
        </p:txBody>
      </p:sp>
    </p:spTree>
    <p:extLst>
      <p:ext uri="{BB962C8B-B14F-4D97-AF65-F5344CB8AC3E}">
        <p14:creationId xmlns:p14="http://schemas.microsoft.com/office/powerpoint/2010/main" val="2756956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usic-025.jpg"/>
          <p:cNvPicPr>
            <a:picLocks noChangeAspect="1"/>
          </p:cNvPicPr>
          <p:nvPr/>
        </p:nvPicPr>
        <p:blipFill>
          <a:blip r:embed="rId2">
            <a:alphaModFix amt="4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082652" cy="60551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Brain on </a:t>
            </a:r>
            <a:r>
              <a:rPr lang="en-US" dirty="0" smtClean="0"/>
              <a:t>Music – Part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297"/>
            <a:ext cx="9082652" cy="5502963"/>
          </a:xfrm>
        </p:spPr>
        <p:txBody>
          <a:bodyPr/>
          <a:lstStyle/>
          <a:p>
            <a:r>
              <a:rPr lang="en-US" b="1" dirty="0"/>
              <a:t>Partner Reading</a:t>
            </a:r>
          </a:p>
          <a:p>
            <a:r>
              <a:rPr lang="en-US" dirty="0" smtClean="0"/>
              <a:t>Group Discussion</a:t>
            </a:r>
            <a:r>
              <a:rPr lang="en-US" dirty="0" smtClean="0"/>
              <a:t>: </a:t>
            </a:r>
            <a:r>
              <a:rPr lang="en-US" dirty="0" smtClean="0"/>
              <a:t>Why is music so importan</a:t>
            </a:r>
            <a:r>
              <a:rPr lang="en-US" dirty="0" smtClean="0"/>
              <a:t>t in our culture?</a:t>
            </a:r>
          </a:p>
          <a:p>
            <a:r>
              <a:rPr lang="en-US" dirty="0" smtClean="0"/>
              <a:t>Class Discussion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928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usic-025.jpg"/>
          <p:cNvPicPr>
            <a:picLocks noChangeAspect="1"/>
          </p:cNvPicPr>
          <p:nvPr/>
        </p:nvPicPr>
        <p:blipFill>
          <a:blip r:embed="rId2">
            <a:alphaModFix amt="4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082652" cy="60551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Brain on </a:t>
            </a:r>
            <a:r>
              <a:rPr lang="en-US" dirty="0" smtClean="0"/>
              <a:t>Music – Part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297"/>
            <a:ext cx="9082652" cy="5502963"/>
          </a:xfrm>
        </p:spPr>
        <p:txBody>
          <a:bodyPr/>
          <a:lstStyle/>
          <a:p>
            <a:r>
              <a:rPr lang="en-US" b="1" dirty="0" smtClean="0"/>
              <a:t>Solo Reading</a:t>
            </a:r>
            <a:endParaRPr lang="en-US" b="1" dirty="0"/>
          </a:p>
          <a:p>
            <a:r>
              <a:rPr lang="en-US" u="sng" dirty="0" smtClean="0"/>
              <a:t>Partner Discussion</a:t>
            </a:r>
            <a:r>
              <a:rPr lang="en-US" dirty="0" smtClean="0"/>
              <a:t>: </a:t>
            </a:r>
            <a:r>
              <a:rPr lang="en-US" dirty="0" smtClean="0"/>
              <a:t>How is listening to music similar to using drugs? </a:t>
            </a:r>
          </a:p>
          <a:p>
            <a:r>
              <a:rPr lang="en-US" dirty="0" smtClean="0"/>
              <a:t>What evidence was given in the article?</a:t>
            </a:r>
          </a:p>
          <a:p>
            <a:r>
              <a:rPr lang="en-US" dirty="0" smtClean="0"/>
              <a:t>Class Discussion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2440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usic-025.jpg"/>
          <p:cNvPicPr>
            <a:picLocks noChangeAspect="1"/>
          </p:cNvPicPr>
          <p:nvPr/>
        </p:nvPicPr>
        <p:blipFill>
          <a:blip r:embed="rId2">
            <a:alphaModFix amt="4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082652" cy="60551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297"/>
            <a:ext cx="9082652" cy="5502963"/>
          </a:xfrm>
        </p:spPr>
        <p:txBody>
          <a:bodyPr/>
          <a:lstStyle/>
          <a:p>
            <a:r>
              <a:rPr lang="en-US" dirty="0" smtClean="0"/>
              <a:t>Final question, completed reading, turned in.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7449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usic-025.jpg"/>
          <p:cNvPicPr>
            <a:picLocks noChangeAspect="1"/>
          </p:cNvPicPr>
          <p:nvPr/>
        </p:nvPicPr>
        <p:blipFill>
          <a:blip r:embed="rId2">
            <a:alphaModFix amt="4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082652" cy="60551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Objectives/Agenda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b="1" dirty="0" smtClean="0"/>
              <a:t>explain</a:t>
            </a:r>
            <a:r>
              <a:rPr lang="en-US" dirty="0" smtClean="0"/>
              <a:t> </a:t>
            </a:r>
            <a:r>
              <a:rPr lang="en-US" u="sng" dirty="0" smtClean="0"/>
              <a:t>verbally and in writing </a:t>
            </a:r>
            <a:r>
              <a:rPr lang="en-US" i="1" dirty="0" smtClean="0"/>
              <a:t>how listening to music has similar effects to using drugs using 3 pieces evidence from a text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I </a:t>
            </a:r>
            <a:r>
              <a:rPr lang="en-US" b="1" dirty="0" smtClean="0"/>
              <a:t>explain</a:t>
            </a:r>
            <a:r>
              <a:rPr lang="en-US" dirty="0" smtClean="0"/>
              <a:t> </a:t>
            </a:r>
            <a:r>
              <a:rPr lang="en-US" u="sng" dirty="0" smtClean="0"/>
              <a:t>in writing </a:t>
            </a:r>
            <a:r>
              <a:rPr lang="en-US" i="1" dirty="0" smtClean="0"/>
              <a:t>why a song is meaningful to me using academic vocabulary (lyrics, melody, dynamics, </a:t>
            </a:r>
            <a:r>
              <a:rPr lang="en-US" i="1" dirty="0" err="1" smtClean="0"/>
              <a:t>etc</a:t>
            </a:r>
            <a:r>
              <a:rPr lang="is-IS" i="1" dirty="0" smtClean="0"/>
              <a:t>…) and lyrical evidence</a:t>
            </a:r>
            <a:r>
              <a:rPr lang="is-I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77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usic-025.jpg"/>
          <p:cNvPicPr>
            <a:picLocks noChangeAspect="1"/>
          </p:cNvPicPr>
          <p:nvPr/>
        </p:nvPicPr>
        <p:blipFill>
          <a:blip r:embed="rId2">
            <a:alphaModFix amt="4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082652" cy="60551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Posting Your 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297"/>
            <a:ext cx="9082652" cy="5502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25 minutes to finish – everyone must have a comment posted in the blog with: </a:t>
            </a:r>
          </a:p>
          <a:p>
            <a:pPr lvl="1"/>
            <a:r>
              <a:rPr lang="en-US" dirty="0" smtClean="0"/>
              <a:t>Link to song</a:t>
            </a:r>
          </a:p>
          <a:p>
            <a:pPr lvl="1"/>
            <a:r>
              <a:rPr lang="en-US" dirty="0" smtClean="0"/>
              <a:t>Lyrical evidence</a:t>
            </a:r>
          </a:p>
          <a:p>
            <a:pPr lvl="1"/>
            <a:r>
              <a:rPr lang="en-US" dirty="0" smtClean="0"/>
              <a:t>Use of academic vocabulary (chorus, verse, melody, dynamics, lyrics)</a:t>
            </a:r>
          </a:p>
          <a:p>
            <a:r>
              <a:rPr lang="en-US" dirty="0" smtClean="0"/>
              <a:t>IF YOU already posted, you need to check for the above information, most don</a:t>
            </a:r>
            <a:r>
              <a:rPr lang="uk-UA" dirty="0" smtClean="0"/>
              <a:t>’</a:t>
            </a:r>
            <a:r>
              <a:rPr lang="en-US" dirty="0" smtClean="0"/>
              <a:t>t have everything.</a:t>
            </a:r>
          </a:p>
          <a:p>
            <a:r>
              <a:rPr lang="en-US" dirty="0" smtClean="0"/>
              <a:t>IF YOU wrote your response, I will give you a computer, so you can type it in.</a:t>
            </a:r>
          </a:p>
          <a:p>
            <a:r>
              <a:rPr lang="en-US" dirty="0" smtClean="0"/>
              <a:t>IF YOU finish before 25 minutes, read someone else’s comment, listen to their song, and offer a thoughtful comment.</a:t>
            </a:r>
          </a:p>
        </p:txBody>
      </p:sp>
    </p:spTree>
    <p:extLst>
      <p:ext uri="{BB962C8B-B14F-4D97-AF65-F5344CB8AC3E}">
        <p14:creationId xmlns:p14="http://schemas.microsoft.com/office/powerpoint/2010/main" val="3457883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usic-025.jpg"/>
          <p:cNvPicPr>
            <a:picLocks noChangeAspect="1"/>
          </p:cNvPicPr>
          <p:nvPr/>
        </p:nvPicPr>
        <p:blipFill>
          <a:blip r:embed="rId2">
            <a:alphaModFix amt="4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082652" cy="60551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297"/>
            <a:ext cx="9082652" cy="5502963"/>
          </a:xfrm>
        </p:spPr>
        <p:txBody>
          <a:bodyPr>
            <a:normAutofit/>
          </a:bodyPr>
          <a:lstStyle/>
          <a:p>
            <a:r>
              <a:rPr lang="en-US" dirty="0" smtClean="0"/>
              <a:t>Sherlock Holmes Play Volunteers</a:t>
            </a:r>
          </a:p>
          <a:p>
            <a:r>
              <a:rPr lang="en-US" smtClean="0"/>
              <a:t>Begin Investigation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5887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usic-025.jpg"/>
          <p:cNvPicPr>
            <a:picLocks noChangeAspect="1"/>
          </p:cNvPicPr>
          <p:nvPr/>
        </p:nvPicPr>
        <p:blipFill>
          <a:blip r:embed="rId2">
            <a:alphaModFix amt="4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082652" cy="60551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Brain on Music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297"/>
            <a:ext cx="9082652" cy="5502963"/>
          </a:xfrm>
        </p:spPr>
        <p:txBody>
          <a:bodyPr/>
          <a:lstStyle/>
          <a:p>
            <a:r>
              <a:rPr lang="en-US" dirty="0" smtClean="0"/>
              <a:t>Introduction: Discussion: Why does music make us feel the we do? What do you think?</a:t>
            </a:r>
          </a:p>
          <a:p>
            <a:endParaRPr lang="en-US" dirty="0" smtClean="0"/>
          </a:p>
          <a:p>
            <a:r>
              <a:rPr lang="en-US" dirty="0" smtClean="0"/>
              <a:t>Partner Reading</a:t>
            </a:r>
          </a:p>
          <a:p>
            <a:r>
              <a:rPr lang="en-US" dirty="0" smtClean="0"/>
              <a:t>Directions</a:t>
            </a:r>
          </a:p>
          <a:p>
            <a:r>
              <a:rPr lang="en-US" dirty="0" smtClean="0"/>
              <a:t>Discussions</a:t>
            </a:r>
          </a:p>
        </p:txBody>
      </p:sp>
    </p:spTree>
    <p:extLst>
      <p:ext uri="{BB962C8B-B14F-4D97-AF65-F5344CB8AC3E}">
        <p14:creationId xmlns:p14="http://schemas.microsoft.com/office/powerpoint/2010/main" val="2263649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usic-025.jpg"/>
          <p:cNvPicPr>
            <a:picLocks noChangeAspect="1"/>
          </p:cNvPicPr>
          <p:nvPr/>
        </p:nvPicPr>
        <p:blipFill>
          <a:blip r:embed="rId2">
            <a:alphaModFix amt="4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082652" cy="60551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297"/>
            <a:ext cx="9082652" cy="5502963"/>
          </a:xfrm>
        </p:spPr>
        <p:txBody>
          <a:bodyPr/>
          <a:lstStyle/>
          <a:p>
            <a:r>
              <a:rPr lang="en-US" dirty="0" smtClean="0"/>
              <a:t>Blog comment</a:t>
            </a:r>
          </a:p>
          <a:p>
            <a:endParaRPr lang="en-US" dirty="0" smtClean="0"/>
          </a:p>
          <a:p>
            <a:r>
              <a:rPr lang="en-US" dirty="0" smtClean="0"/>
              <a:t>What evidence from the article was given for why music is similar to using drugs?</a:t>
            </a:r>
          </a:p>
        </p:txBody>
      </p:sp>
    </p:spTree>
    <p:extLst>
      <p:ext uri="{BB962C8B-B14F-4D97-AF65-F5344CB8AC3E}">
        <p14:creationId xmlns:p14="http://schemas.microsoft.com/office/powerpoint/2010/main" val="470832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usic-025.jpg"/>
          <p:cNvPicPr>
            <a:picLocks noChangeAspect="1"/>
          </p:cNvPicPr>
          <p:nvPr/>
        </p:nvPicPr>
        <p:blipFill>
          <a:blip r:embed="rId2">
            <a:alphaModFix amt="4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082652" cy="60551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082652" cy="6857999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 smtClean="0"/>
              <a:t>30</a:t>
            </a:r>
            <a:r>
              <a:rPr lang="en-US" dirty="0" smtClean="0"/>
              <a:t>, </a:t>
            </a:r>
            <a:r>
              <a:rPr lang="en-US" dirty="0" smtClean="0"/>
              <a:t>2016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DO NOW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b="1" dirty="0" smtClean="0"/>
              <a:t>Take out </a:t>
            </a:r>
            <a:r>
              <a:rPr lang="en-US" dirty="0" smtClean="0"/>
              <a:t>your notebook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b="1" dirty="0" smtClean="0"/>
              <a:t>Open to </a:t>
            </a:r>
            <a:r>
              <a:rPr lang="en-US" dirty="0" smtClean="0"/>
              <a:t>the </a:t>
            </a:r>
            <a:r>
              <a:rPr lang="en-US" dirty="0" smtClean="0"/>
              <a:t>page</a:t>
            </a:r>
            <a:r>
              <a:rPr lang="en-US" dirty="0" smtClean="0"/>
              <a:t>: The Meaning of Music</a:t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b="1" dirty="0" smtClean="0"/>
              <a:t>Share the word and definition </a:t>
            </a:r>
            <a:r>
              <a:rPr lang="en-US" dirty="0" smtClean="0"/>
              <a:t>of a new word from the article with a partner</a:t>
            </a:r>
            <a:br>
              <a:rPr lang="en-US" dirty="0" smtClean="0"/>
            </a:br>
            <a:r>
              <a:rPr lang="en-US" sz="8000" dirty="0" smtClean="0"/>
              <a:t>DO </a:t>
            </a:r>
            <a:r>
              <a:rPr lang="en-US" sz="8000" dirty="0" smtClean="0"/>
              <a:t>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454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usic-025.jpg"/>
          <p:cNvPicPr>
            <a:picLocks noChangeAspect="1"/>
          </p:cNvPicPr>
          <p:nvPr/>
        </p:nvPicPr>
        <p:blipFill>
          <a:blip r:embed="rId2">
            <a:alphaModFix amt="4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082652" cy="60551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082652" cy="6857999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 smtClean="0"/>
              <a:t>30</a:t>
            </a:r>
            <a:r>
              <a:rPr lang="en-US" dirty="0" smtClean="0"/>
              <a:t>, </a:t>
            </a:r>
            <a:r>
              <a:rPr lang="en-US" dirty="0" smtClean="0"/>
              <a:t>2016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DO NOW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b="1" dirty="0" smtClean="0"/>
              <a:t>Take out </a:t>
            </a:r>
            <a:r>
              <a:rPr lang="en-US" dirty="0" smtClean="0"/>
              <a:t>your notebook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b="1" dirty="0" smtClean="0"/>
              <a:t>Open to </a:t>
            </a:r>
            <a:r>
              <a:rPr lang="en-US" dirty="0" smtClean="0"/>
              <a:t>the </a:t>
            </a:r>
            <a:r>
              <a:rPr lang="en-US" dirty="0" smtClean="0"/>
              <a:t>page</a:t>
            </a:r>
            <a:r>
              <a:rPr lang="en-US" dirty="0" smtClean="0"/>
              <a:t>: The Meaning of Music</a:t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b="1" dirty="0" smtClean="0"/>
              <a:t>Answer this question: </a:t>
            </a:r>
            <a:r>
              <a:rPr lang="en-US" dirty="0" smtClean="0"/>
              <a:t>Why do you think music is so meaningful to people? </a:t>
            </a:r>
            <a:br>
              <a:rPr lang="en-US" dirty="0" smtClean="0"/>
            </a:br>
            <a:r>
              <a:rPr lang="en-US" sz="8000" dirty="0" smtClean="0"/>
              <a:t>DO </a:t>
            </a:r>
            <a:r>
              <a:rPr lang="en-US" sz="8000" dirty="0" smtClean="0"/>
              <a:t>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642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usic-025.jpg"/>
          <p:cNvPicPr>
            <a:picLocks noChangeAspect="1"/>
          </p:cNvPicPr>
          <p:nvPr/>
        </p:nvPicPr>
        <p:blipFill>
          <a:blip r:embed="rId2">
            <a:alphaModFix amt="4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082652" cy="60551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Objectives/Agenda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b="1" dirty="0" smtClean="0"/>
              <a:t>explain</a:t>
            </a:r>
            <a:r>
              <a:rPr lang="en-US" dirty="0" smtClean="0"/>
              <a:t> </a:t>
            </a:r>
            <a:r>
              <a:rPr lang="en-US" u="sng" dirty="0" smtClean="0"/>
              <a:t>verbally and in writing </a:t>
            </a:r>
            <a:r>
              <a:rPr lang="en-US" i="1" dirty="0" smtClean="0"/>
              <a:t>how listening to music has similar effects to using drugs using 3 pieces evidence from a text</a:t>
            </a:r>
            <a:r>
              <a:rPr lang="en-US" dirty="0" smtClean="0"/>
              <a:t>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8546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379</Words>
  <Application>Microsoft Macintosh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August 25, 2016 DO NOW 1. Take out your notebook 2. Title the page: The Meaning of Music Discuss with a partner the best part of being back at school DO NOW</vt:lpstr>
      <vt:lpstr>Today’s Objectives/Agenda</vt:lpstr>
      <vt:lpstr>Posting Your Song</vt:lpstr>
      <vt:lpstr>Audio 2</vt:lpstr>
      <vt:lpstr>Your Brain on Music </vt:lpstr>
      <vt:lpstr>Exit Tickets</vt:lpstr>
      <vt:lpstr>August 30, 2016 DO NOW 1. Take out your notebook 2. Open to the page: The Meaning of Music 3. Share the word and definition of a new word from the article with a partner DO NOW</vt:lpstr>
      <vt:lpstr>August 30, 2016 DO NOW 1. Take out your notebook 2. Open to the page: The Meaning of Music 3. Answer this question: Why do you think music is so meaningful to people?  DO NOW</vt:lpstr>
      <vt:lpstr>Today’s Objectives/Agenda</vt:lpstr>
      <vt:lpstr>Do Now Discussion</vt:lpstr>
      <vt:lpstr>Audio 2</vt:lpstr>
      <vt:lpstr>Your Brain on Music </vt:lpstr>
      <vt:lpstr>Your Brain on Music – Part 2 </vt:lpstr>
      <vt:lpstr>Your Brain on Music – Part 3 </vt:lpstr>
      <vt:lpstr>Exit Tickets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Abel-Pype</dc:creator>
  <cp:lastModifiedBy>Anthony Abel-Pype</cp:lastModifiedBy>
  <cp:revision>10</cp:revision>
  <dcterms:created xsi:type="dcterms:W3CDTF">2016-08-25T13:28:51Z</dcterms:created>
  <dcterms:modified xsi:type="dcterms:W3CDTF">2016-08-30T13:50:39Z</dcterms:modified>
</cp:coreProperties>
</file>