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8" r:id="rId4"/>
    <p:sldId id="267" r:id="rId5"/>
    <p:sldId id="259" r:id="rId6"/>
    <p:sldId id="266" r:id="rId7"/>
    <p:sldId id="260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45" d="100"/>
          <a:sy n="45" d="100"/>
        </p:scale>
        <p:origin x="-27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310E-8C8B-E54A-80E9-9F01783E194D}" type="datetimeFigureOut">
              <a:rPr lang="en-US" smtClean="0"/>
              <a:t>9/16/16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9219-2445-414D-B8FA-19A9F8BBE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310E-8C8B-E54A-80E9-9F01783E194D}" type="datetimeFigureOut">
              <a:rPr lang="en-US" smtClean="0"/>
              <a:t>9/16/16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9219-2445-414D-B8FA-19A9F8BBE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310E-8C8B-E54A-80E9-9F01783E194D}" type="datetimeFigureOut">
              <a:rPr lang="en-US" smtClean="0"/>
              <a:t>9/16/16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9219-2445-414D-B8FA-19A9F8BBE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310E-8C8B-E54A-80E9-9F01783E194D}" type="datetimeFigureOut">
              <a:rPr lang="en-US" smtClean="0"/>
              <a:t>9/16/16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9219-2445-414D-B8FA-19A9F8BBE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310E-8C8B-E54A-80E9-9F01783E194D}" type="datetimeFigureOut">
              <a:rPr lang="en-US" smtClean="0"/>
              <a:t>9/16/16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9219-2445-414D-B8FA-19A9F8BBE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310E-8C8B-E54A-80E9-9F01783E194D}" type="datetimeFigureOut">
              <a:rPr lang="en-US" smtClean="0"/>
              <a:t>9/16/16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9219-2445-414D-B8FA-19A9F8BBE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310E-8C8B-E54A-80E9-9F01783E194D}" type="datetimeFigureOut">
              <a:rPr lang="en-US" smtClean="0"/>
              <a:t>9/16/16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9219-2445-414D-B8FA-19A9F8BBE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310E-8C8B-E54A-80E9-9F01783E194D}" type="datetimeFigureOut">
              <a:rPr lang="en-US" smtClean="0"/>
              <a:t>9/16/16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9219-2445-414D-B8FA-19A9F8BBE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310E-8C8B-E54A-80E9-9F01783E194D}" type="datetimeFigureOut">
              <a:rPr lang="en-US" smtClean="0"/>
              <a:t>9/16/16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9219-2445-414D-B8FA-19A9F8BBE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310E-8C8B-E54A-80E9-9F01783E194D}" type="datetimeFigureOut">
              <a:rPr lang="en-US" smtClean="0"/>
              <a:t>9/16/16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9219-2445-414D-B8FA-19A9F8BBE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310E-8C8B-E54A-80E9-9F01783E194D}" type="datetimeFigureOut">
              <a:rPr lang="en-US" smtClean="0"/>
              <a:t>9/16/16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9219-2445-414D-B8FA-19A9F8BBE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0310E-8C8B-E54A-80E9-9F01783E194D}" type="datetimeFigureOut">
              <a:rPr lang="en-US" smtClean="0"/>
              <a:t>9/16/16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19219-2445-414D-B8FA-19A9F8BBEE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matics.org" TargetMode="External"/><Relationship Id="rId4" Type="http://schemas.openxmlformats.org/officeDocument/2006/relationships/hyperlink" Target="https://www.youtube.com/watch?v=Q3oItpVa9fs" TargetMode="External"/><Relationship Id="rId5" Type="http://schemas.openxmlformats.org/officeDocument/2006/relationships/hyperlink" Target="https://www.youtube.com/watch?v=f6iXSSewshw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_cymatics_desktop_007.jpg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1441410" y="-1"/>
            <a:ext cx="1202682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0445"/>
            <a:ext cx="9372600" cy="632441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September 16, 2016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u="sng" dirty="0" smtClean="0">
                <a:solidFill>
                  <a:schemeClr val="bg1"/>
                </a:solidFill>
              </a:rPr>
              <a:t>DO NOW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chemeClr val="bg1"/>
                </a:solidFill>
              </a:rPr>
              <a:t>Take out </a:t>
            </a:r>
            <a:r>
              <a:rPr lang="en-US" dirty="0" smtClean="0">
                <a:solidFill>
                  <a:schemeClr val="bg1"/>
                </a:solidFill>
              </a:rPr>
              <a:t>your notebook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2. </a:t>
            </a:r>
            <a:r>
              <a:rPr lang="en-US" b="1" dirty="0" smtClean="0">
                <a:solidFill>
                  <a:schemeClr val="bg1"/>
                </a:solidFill>
              </a:rPr>
              <a:t>Answer this question</a:t>
            </a:r>
            <a:r>
              <a:rPr lang="en-US" dirty="0" smtClean="0">
                <a:solidFill>
                  <a:schemeClr val="bg1"/>
                </a:solidFill>
              </a:rPr>
              <a:t>: Why is it important to plan when creating an art piece?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8000" dirty="0" smtClean="0">
                <a:solidFill>
                  <a:schemeClr val="bg1"/>
                </a:solidFill>
              </a:rPr>
              <a:t>DO NOW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_cymatics_desktop_007.jpg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1441410" y="-1"/>
            <a:ext cx="1202682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Paragraph Organization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7300"/>
            <a:ext cx="9144000" cy="48688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Introduction: Hook (question about sound)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Body: Explain why sound is a mechanical wave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Give examples/use academic vocabulary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Explain why sound is a longitudinal wave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Give examples/use academic vocabulary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Explain why sound is a pressure wave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Give examples/Use academic vocabulary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Conclusion: Clincher (What does your reader need to remember?) What should they keep thinking about?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_cymatics_desktop_007.jpg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1441410" y="-1"/>
            <a:ext cx="1202682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0445"/>
            <a:ext cx="9372600" cy="632441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September 25, 2015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u="sng" dirty="0" smtClean="0">
                <a:solidFill>
                  <a:schemeClr val="bg1"/>
                </a:solidFill>
              </a:rPr>
              <a:t>DO NOW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1. </a:t>
            </a:r>
            <a:r>
              <a:rPr lang="en-US" b="1" dirty="0" smtClean="0">
                <a:solidFill>
                  <a:schemeClr val="bg1"/>
                </a:solidFill>
              </a:rPr>
              <a:t>REDO </a:t>
            </a:r>
            <a:r>
              <a:rPr lang="en-US" dirty="0" smtClean="0">
                <a:solidFill>
                  <a:schemeClr val="bg1"/>
                </a:solidFill>
              </a:rPr>
              <a:t>Go to: </a:t>
            </a:r>
            <a:r>
              <a:rPr lang="en-US" b="1" dirty="0" smtClean="0">
                <a:solidFill>
                  <a:schemeClr val="bg1"/>
                </a:solidFill>
              </a:rPr>
              <a:t>http://</a:t>
            </a:r>
            <a:r>
              <a:rPr lang="en-US" b="1" dirty="0" err="1" smtClean="0">
                <a:solidFill>
                  <a:schemeClr val="bg1"/>
                </a:solidFill>
              </a:rPr>
              <a:t>tinyurl.com/emailsaudio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and fill out the form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2. Get out your planning guide; finish your plan for your art piece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8000" dirty="0" smtClean="0">
                <a:solidFill>
                  <a:schemeClr val="bg1"/>
                </a:solidFill>
              </a:rPr>
              <a:t>DO NOW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_cymatics_desktop_007.jpg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1441410" y="-1"/>
            <a:ext cx="1202682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Today’s Agenda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>
                <a:solidFill>
                  <a:srgbClr val="FFFFFF"/>
                </a:solidFill>
              </a:rPr>
              <a:t>Progress Reports</a:t>
            </a:r>
          </a:p>
          <a:p>
            <a:pPr>
              <a:buNone/>
            </a:pPr>
            <a:r>
              <a:rPr lang="en-US" smtClean="0">
                <a:solidFill>
                  <a:srgbClr val="FFFFFF"/>
                </a:solidFill>
              </a:rPr>
              <a:t>Audio </a:t>
            </a:r>
            <a:r>
              <a:rPr lang="en-US" dirty="0" smtClean="0">
                <a:solidFill>
                  <a:srgbClr val="FFFFFF"/>
                </a:solidFill>
              </a:rPr>
              <a:t>2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CLO: I will explain in writing the physical properties of how sound travels using content vocabulary and examples from the text. 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I will create a plan to create an art piece showing a visualization of sound.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_cymatics_desktop_007.jpg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1441410" y="-1"/>
            <a:ext cx="1202682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Do Now Discussion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Why is </a:t>
            </a:r>
            <a:r>
              <a:rPr lang="en-US" dirty="0" smtClean="0">
                <a:solidFill>
                  <a:srgbClr val="FFFFFF"/>
                </a:solidFill>
              </a:rPr>
              <a:t>Planning important?</a:t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Some </a:t>
            </a:r>
            <a:r>
              <a:rPr lang="en-US" dirty="0" smtClean="0">
                <a:solidFill>
                  <a:srgbClr val="FFFFFF"/>
                </a:solidFill>
              </a:rPr>
              <a:t>search terms: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daniel-palacios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Cymatics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Chlandi</a:t>
            </a:r>
            <a:r>
              <a:rPr lang="en-US" dirty="0" smtClean="0">
                <a:solidFill>
                  <a:srgbClr val="FFFFFF"/>
                </a:solidFill>
              </a:rPr>
              <a:t> plate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Physics classroom sound</a:t>
            </a:r>
          </a:p>
          <a:p>
            <a:pPr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6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8036633.jpeg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Physics of Sound Final Project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An art piece showing a visualization of sound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 properly structured writing piece explaining the different waves of sound and how you created a visualization of those waves.</a:t>
            </a:r>
          </a:p>
          <a:p>
            <a:r>
              <a:rPr lang="en-US" b="1" u="sng" dirty="0" smtClean="0">
                <a:solidFill>
                  <a:srgbClr val="FFFFFF"/>
                </a:solidFill>
              </a:rPr>
              <a:t>Design Cycle: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Investigation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Planning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Creating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Reflecting</a:t>
            </a:r>
          </a:p>
        </p:txBody>
      </p:sp>
    </p:spTree>
    <p:extLst>
      <p:ext uri="{BB962C8B-B14F-4D97-AF65-F5344CB8AC3E}">
        <p14:creationId xmlns:p14="http://schemas.microsoft.com/office/powerpoint/2010/main" val="259810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_cymatics_desktop_007.jpg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1441410" y="-1"/>
            <a:ext cx="1202682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Why is Planning Important?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Planning Guide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daniel-palacios</a:t>
            </a:r>
            <a:r>
              <a:rPr lang="en-US" dirty="0" smtClean="0">
                <a:solidFill>
                  <a:srgbClr val="FFFFFF"/>
                </a:solidFill>
              </a:rPr>
              <a:t>; </a:t>
            </a:r>
            <a:r>
              <a:rPr lang="en-US" dirty="0" err="1" smtClean="0">
                <a:solidFill>
                  <a:srgbClr val="FFFFFF"/>
                </a:solidFill>
              </a:rPr>
              <a:t>Cymatics</a:t>
            </a:r>
            <a:r>
              <a:rPr lang="en-US" dirty="0" smtClean="0">
                <a:solidFill>
                  <a:srgbClr val="FFFFFF"/>
                </a:solidFill>
              </a:rPr>
              <a:t>; </a:t>
            </a:r>
            <a:r>
              <a:rPr lang="en-US" dirty="0" err="1" smtClean="0">
                <a:solidFill>
                  <a:srgbClr val="FFFFFF"/>
                </a:solidFill>
              </a:rPr>
              <a:t>Chlandi</a:t>
            </a:r>
            <a:r>
              <a:rPr lang="en-US" dirty="0" smtClean="0">
                <a:solidFill>
                  <a:srgbClr val="FFFFFF"/>
                </a:solidFill>
              </a:rPr>
              <a:t> plate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 cool picture…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violin_cymaglyp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232" y="1163638"/>
            <a:ext cx="6256768" cy="5694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und-pi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Experiments…</a:t>
            </a:r>
            <a:r>
              <a:rPr lang="en-US" dirty="0" err="1" smtClean="0">
                <a:solidFill>
                  <a:srgbClr val="FFFFFF"/>
                </a:solidFill>
              </a:rPr>
              <a:t>Cymatics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Cymatics</a:t>
            </a:r>
            <a:r>
              <a:rPr lang="en-US" dirty="0" smtClean="0">
                <a:solidFill>
                  <a:srgbClr val="FFFFFF"/>
                </a:solidFill>
              </a:rPr>
              <a:t>: Manipulating matter with sound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Images of sound in liquids: </a:t>
            </a:r>
            <a:r>
              <a:rPr lang="en-US" dirty="0" smtClean="0">
                <a:solidFill>
                  <a:srgbClr val="FFFFFF"/>
                </a:solidFill>
                <a:hlinkClick r:id="rId3"/>
              </a:rPr>
              <a:t>http://www.cymatics.org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  <a:hlinkClick r:id="rId4"/>
              </a:rPr>
              <a:t>https://www.youtube.com/watch?v=</a:t>
            </a:r>
            <a:r>
              <a:rPr lang="en-US" dirty="0" smtClean="0">
                <a:solidFill>
                  <a:srgbClr val="FFFFFF"/>
                </a:solidFill>
                <a:hlinkClick r:id="rId4"/>
              </a:rPr>
              <a:t>Q3oItpVa9fs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Cosmos: </a:t>
            </a:r>
            <a:r>
              <a:rPr lang="en-US" dirty="0" smtClean="0">
                <a:solidFill>
                  <a:srgbClr val="FFFFFF"/>
                </a:solidFill>
                <a:hlinkClick r:id="rId5"/>
              </a:rPr>
              <a:t>https://www.youtube.com/watch?v=f6iXSSewshw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What is happening?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4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_cymatics_desktop_007.jpg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1441410" y="-1"/>
            <a:ext cx="1202682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Exit Ticket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Planning guide writing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_cymatics_desktop_007.jpg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1441410" y="-1"/>
            <a:ext cx="1202682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0445"/>
            <a:ext cx="9372600" cy="63244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September 28, 2015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u="sng" dirty="0" smtClean="0">
                <a:solidFill>
                  <a:schemeClr val="bg1"/>
                </a:solidFill>
              </a:rPr>
              <a:t>DO NOW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1. </a:t>
            </a:r>
            <a:r>
              <a:rPr lang="en-US" b="1" dirty="0" smtClean="0">
                <a:solidFill>
                  <a:schemeClr val="bg1"/>
                </a:solidFill>
              </a:rPr>
              <a:t>Take out </a:t>
            </a:r>
            <a:r>
              <a:rPr lang="en-US" dirty="0" smtClean="0">
                <a:solidFill>
                  <a:schemeClr val="bg1"/>
                </a:solidFill>
              </a:rPr>
              <a:t>your notebook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2. </a:t>
            </a:r>
            <a:r>
              <a:rPr lang="en-US" b="1" dirty="0" smtClean="0">
                <a:solidFill>
                  <a:schemeClr val="bg1"/>
                </a:solidFill>
              </a:rPr>
              <a:t>Get your </a:t>
            </a:r>
            <a:r>
              <a:rPr lang="en-US" dirty="0" smtClean="0">
                <a:solidFill>
                  <a:schemeClr val="bg1"/>
                </a:solidFill>
              </a:rPr>
              <a:t>Planning Guide from me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2. </a:t>
            </a:r>
            <a:r>
              <a:rPr lang="en-US" b="1" dirty="0" smtClean="0">
                <a:solidFill>
                  <a:schemeClr val="bg1"/>
                </a:solidFill>
              </a:rPr>
              <a:t>Review</a:t>
            </a:r>
            <a:r>
              <a:rPr lang="en-US" dirty="0" smtClean="0">
                <a:solidFill>
                  <a:schemeClr val="bg1"/>
                </a:solidFill>
              </a:rPr>
              <a:t> your grades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3. </a:t>
            </a:r>
            <a:r>
              <a:rPr lang="en-US" b="1" dirty="0" smtClean="0">
                <a:solidFill>
                  <a:schemeClr val="bg1"/>
                </a:solidFill>
              </a:rPr>
              <a:t>Make a list </a:t>
            </a:r>
            <a:r>
              <a:rPr lang="en-US" dirty="0" smtClean="0">
                <a:solidFill>
                  <a:schemeClr val="bg1"/>
                </a:solidFill>
              </a:rPr>
              <a:t>in your notebook of what you will complete to have your Planning </a:t>
            </a:r>
            <a:r>
              <a:rPr lang="en-US" smtClean="0">
                <a:solidFill>
                  <a:schemeClr val="bg1"/>
                </a:solidFill>
              </a:rPr>
              <a:t>Guide finished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8000" dirty="0" smtClean="0">
                <a:solidFill>
                  <a:schemeClr val="bg1"/>
                </a:solidFill>
              </a:rPr>
              <a:t>DO NOW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_cymatics_desktop_007.jpg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1441410" y="-1"/>
            <a:ext cx="1202682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Today’s Agenda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CLO: I will explain in writing the physical properties of how sound travels using content vocabulary and examples from the text. 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I will create a plan to create an art piece showing a visualization of sound.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9020</TotalTime>
  <Words>291</Words>
  <Application>Microsoft Macintosh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September 16, 2016 DO NOW:  1. Take out your notebook 2. Answer this question: Why is it important to plan when creating an art piece? DO NOW  </vt:lpstr>
      <vt:lpstr>Today’s Agenda</vt:lpstr>
      <vt:lpstr>Do Now Discussion</vt:lpstr>
      <vt:lpstr>Physics of Sound Final Project</vt:lpstr>
      <vt:lpstr>Why is Planning Important?</vt:lpstr>
      <vt:lpstr>Experiments…Cymatics</vt:lpstr>
      <vt:lpstr>Exit Ticket </vt:lpstr>
      <vt:lpstr>September 28, 2015 DO NOW:  1. Take out your notebook 2. Get your Planning Guide from me 2. Review your grades 3. Make a list in your notebook of what you will complete to have your Planning Guide finished  DO NOW  </vt:lpstr>
      <vt:lpstr>Today’s Agenda</vt:lpstr>
      <vt:lpstr>Paragraph Organization</vt:lpstr>
      <vt:lpstr>September 25, 2015 DO NOW:  1. REDO Go to: http://tinyurl.com/emailsaudio  and fill out the form 2. Get out your planning guide; finish your plan for your art piece DO NOW  </vt:lpstr>
    </vt:vector>
  </TitlesOfParts>
  <Company>Centennial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14, 2015 DO NOW:  1. REDO Go to: http://tinyurl.com/emailsaudio  and fill out the form 2. Take out your notebook 3. Answer this question: Why is it important to plan when creating an art piece? DO NOW  </dc:title>
  <dc:creator>DPS</dc:creator>
  <cp:lastModifiedBy>Anthony Abel-Pype</cp:lastModifiedBy>
  <cp:revision>12</cp:revision>
  <dcterms:created xsi:type="dcterms:W3CDTF">2015-09-21T11:47:02Z</dcterms:created>
  <dcterms:modified xsi:type="dcterms:W3CDTF">2016-09-16T14:08:54Z</dcterms:modified>
</cp:coreProperties>
</file>