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8" r:id="rId8"/>
    <p:sldId id="269" r:id="rId9"/>
    <p:sldId id="270" r:id="rId10"/>
    <p:sldId id="272" r:id="rId11"/>
    <p:sldId id="261" r:id="rId12"/>
    <p:sldId id="266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55" d="100"/>
          <a:sy n="55" d="100"/>
        </p:scale>
        <p:origin x="-2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E933-FE34-0642-AFB4-E9C9130BDD33}" type="datetimeFigureOut">
              <a:rPr lang="en-US" smtClean="0"/>
              <a:pPr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C241-81F3-4644-B9F1-A8C1420A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E933-FE34-0642-AFB4-E9C9130BDD33}" type="datetimeFigureOut">
              <a:rPr lang="en-US" smtClean="0"/>
              <a:pPr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C241-81F3-4644-B9F1-A8C1420A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E933-FE34-0642-AFB4-E9C9130BDD33}" type="datetimeFigureOut">
              <a:rPr lang="en-US" smtClean="0"/>
              <a:pPr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C241-81F3-4644-B9F1-A8C1420A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E933-FE34-0642-AFB4-E9C9130BDD33}" type="datetimeFigureOut">
              <a:rPr lang="en-US" smtClean="0"/>
              <a:pPr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C241-81F3-4644-B9F1-A8C1420A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E933-FE34-0642-AFB4-E9C9130BDD33}" type="datetimeFigureOut">
              <a:rPr lang="en-US" smtClean="0"/>
              <a:pPr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C241-81F3-4644-B9F1-A8C1420A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E933-FE34-0642-AFB4-E9C9130BDD33}" type="datetimeFigureOut">
              <a:rPr lang="en-US" smtClean="0"/>
              <a:pPr/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C241-81F3-4644-B9F1-A8C1420A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E933-FE34-0642-AFB4-E9C9130BDD33}" type="datetimeFigureOut">
              <a:rPr lang="en-US" smtClean="0"/>
              <a:pPr/>
              <a:t>9/2/16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C241-81F3-4644-B9F1-A8C1420A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E933-FE34-0642-AFB4-E9C9130BDD33}" type="datetimeFigureOut">
              <a:rPr lang="en-US" smtClean="0"/>
              <a:pPr/>
              <a:t>9/2/16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C241-81F3-4644-B9F1-A8C1420A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E933-FE34-0642-AFB4-E9C9130BDD33}" type="datetimeFigureOut">
              <a:rPr lang="en-US" smtClean="0"/>
              <a:pPr/>
              <a:t>9/2/16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C241-81F3-4644-B9F1-A8C1420A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E933-FE34-0642-AFB4-E9C9130BDD33}" type="datetimeFigureOut">
              <a:rPr lang="en-US" smtClean="0"/>
              <a:pPr/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C241-81F3-4644-B9F1-A8C1420A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E933-FE34-0642-AFB4-E9C9130BDD33}" type="datetimeFigureOut">
              <a:rPr lang="en-US" smtClean="0"/>
              <a:pPr/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C241-81F3-4644-B9F1-A8C1420A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7E933-FE34-0642-AFB4-E9C9130BDD33}" type="datetimeFigureOut">
              <a:rPr lang="en-US" smtClean="0"/>
              <a:pPr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CC241-81F3-4644-B9F1-A8C1420A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hyperlink" Target="https://www.youtube.com/watch?v=dsrUxhaaWk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hyperlink" Target="http://www.mutantspace.com/daniel-palacios-waves-art-installation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hyperlink" Target="http://www.physicsclassroom.com/class/sound/Lesson-1/Sound-is-a-Mechanical-Wav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306" y="340445"/>
            <a:ext cx="8960694" cy="632441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September 1, 2016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u="sng" dirty="0" smtClean="0">
                <a:solidFill>
                  <a:schemeClr val="bg1"/>
                </a:solidFill>
              </a:rPr>
              <a:t>DO NOW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1. </a:t>
            </a:r>
            <a:r>
              <a:rPr lang="en-US" b="1" dirty="0" smtClean="0">
                <a:solidFill>
                  <a:schemeClr val="bg1"/>
                </a:solidFill>
              </a:rPr>
              <a:t>Take out </a:t>
            </a:r>
            <a:r>
              <a:rPr lang="en-US" dirty="0" smtClean="0">
                <a:solidFill>
                  <a:schemeClr val="bg1"/>
                </a:solidFill>
              </a:rPr>
              <a:t>your notebook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2. </a:t>
            </a:r>
            <a:r>
              <a:rPr lang="en-US" b="1" dirty="0" smtClean="0">
                <a:solidFill>
                  <a:schemeClr val="bg1"/>
                </a:solidFill>
              </a:rPr>
              <a:t>Title the page</a:t>
            </a:r>
            <a:r>
              <a:rPr lang="en-US" dirty="0" smtClean="0">
                <a:solidFill>
                  <a:schemeClr val="bg1"/>
                </a:solidFill>
              </a:rPr>
              <a:t>: The Physics of Sound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3. </a:t>
            </a:r>
            <a:r>
              <a:rPr lang="en-US" b="1" dirty="0" smtClean="0">
                <a:solidFill>
                  <a:schemeClr val="bg1"/>
                </a:solidFill>
              </a:rPr>
              <a:t>Answer this question</a:t>
            </a:r>
            <a:r>
              <a:rPr lang="en-US" dirty="0" smtClean="0">
                <a:solidFill>
                  <a:schemeClr val="bg1"/>
                </a:solidFill>
              </a:rPr>
              <a:t>: What do you think sound looks like?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7200" dirty="0" smtClean="0">
                <a:solidFill>
                  <a:schemeClr val="bg1"/>
                </a:solidFill>
              </a:rPr>
              <a:t>DO NOW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Audio 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Project Proposals due today – </a:t>
            </a:r>
            <a:r>
              <a:rPr lang="en-US" smtClean="0">
                <a:solidFill>
                  <a:srgbClr val="FFFFFF"/>
                </a:solidFill>
              </a:rPr>
              <a:t>no exceptions</a:t>
            </a:r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694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What does the sound wave look like?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Overhead view: </a:t>
            </a:r>
            <a:r>
              <a:rPr lang="en-US" dirty="0" smtClean="0">
                <a:solidFill>
                  <a:srgbClr val="FFFFFF"/>
                </a:solidFill>
                <a:hlinkClick r:id="rId3"/>
              </a:rPr>
              <a:t>https://www.youtube.com/watch?v=dsrUxhaaWks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Draw what sound looks like from an overhead view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What is happening when the waves hit the side of the pool?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What does the sound wave look like?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Side View: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Artist: Daniel Palacios – Art Piece: Waves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2 motors connected by a rope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Created an installation art piece to demonstrate the visualization of sound</a:t>
            </a:r>
          </a:p>
          <a:p>
            <a:r>
              <a:rPr lang="en-US" dirty="0" smtClean="0">
                <a:solidFill>
                  <a:srgbClr val="FFFFFF"/>
                </a:solidFill>
                <a:hlinkClick r:id="rId3"/>
              </a:rPr>
              <a:t>http://www.mutantspace.com/daniel-palacios-waves-art-installation/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Draw what sound looks like from a side view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What does the sound wave look like?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What are we seeing?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What forms/shapes are created?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How does this change the way we think about the sound arriving to our ears when we were outside?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Why do you think sound moves in the ways pictured?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What do you think is happening when the wave forms change shape?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What do you think is happening in the air around the source of the vibrations?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Vocabulary Cards/</a:t>
            </a:r>
            <a:r>
              <a:rPr lang="en-US" smtClean="0">
                <a:solidFill>
                  <a:srgbClr val="FFFFFF"/>
                </a:solidFill>
              </a:rPr>
              <a:t>Exit Ticket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Frequency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Cycle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Hertz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Reverberation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Each Card has the word, its definition, a picture to represent the definition, and a complete sentence using the word correctly 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The Physics of Sound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Sound as a mechanical wave</a:t>
            </a:r>
          </a:p>
          <a:p>
            <a:r>
              <a:rPr lang="en-US" dirty="0" smtClean="0">
                <a:solidFill>
                  <a:srgbClr val="FFFFFF"/>
                </a:solidFill>
                <a:hlinkClick r:id="rId3"/>
              </a:rPr>
              <a:t>http://www.physicsclassroom.com/class/sound/Lesson-1/Sound-is-a-Mechanical-Wave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Google “physics classroom sound”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Vocabulary: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Wave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Medium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Mechanical Wave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Frequency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The Physics of Sound: Exit Ticket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Create Academic Vocabulary </a:t>
            </a:r>
            <a:r>
              <a:rPr lang="en-US" dirty="0" err="1" smtClean="0">
                <a:solidFill>
                  <a:srgbClr val="FFFFFF"/>
                </a:solidFill>
              </a:rPr>
              <a:t>Notecards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Your </a:t>
            </a:r>
            <a:r>
              <a:rPr lang="en-US" dirty="0" err="1" smtClean="0">
                <a:solidFill>
                  <a:srgbClr val="FFFFFF"/>
                </a:solidFill>
              </a:rPr>
              <a:t>notecard</a:t>
            </a:r>
            <a:r>
              <a:rPr lang="en-US" dirty="0" smtClean="0">
                <a:solidFill>
                  <a:srgbClr val="FFFFFF"/>
                </a:solidFill>
              </a:rPr>
              <a:t> must include: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On the front: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The vocabulary word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On the back: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The definition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A real world example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A visual representation of the vocabulary word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Today’s Agenda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Discuss what sound looks like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Draw sources of sounds and their waves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CLO: I will explain orally what I think sound looks like as it moves through the air.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Music Share out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Audio 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Complete Project Proposal – Directions at the website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Sherlock Holmes – read through/meet with me</a:t>
            </a:r>
          </a:p>
          <a:p>
            <a:r>
              <a:rPr lang="en-US" smtClean="0">
                <a:solidFill>
                  <a:srgbClr val="FFFFFF"/>
                </a:solidFill>
              </a:rPr>
              <a:t>Staff Musical</a:t>
            </a:r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354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Getting Started…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44600"/>
            <a:ext cx="8826500" cy="4881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The purpose for understanding the physics/science of sound</a:t>
            </a:r>
          </a:p>
          <a:p>
            <a:r>
              <a:rPr lang="en-US" u="sng" dirty="0" smtClean="0">
                <a:solidFill>
                  <a:srgbClr val="FFFFFF"/>
                </a:solidFill>
              </a:rPr>
              <a:t>What is Physics?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branch of science concerned with the nature and properties of matter and energy.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subject matter of physics includes mechanics, heat, light and other radiation, </a:t>
            </a:r>
            <a:r>
              <a:rPr lang="en-US" b="1" dirty="0" smtClean="0">
                <a:solidFill>
                  <a:schemeClr val="bg1"/>
                </a:solidFill>
              </a:rPr>
              <a:t>sound</a:t>
            </a:r>
            <a:r>
              <a:rPr lang="en-US" dirty="0" smtClean="0">
                <a:solidFill>
                  <a:schemeClr val="bg1"/>
                </a:solidFill>
              </a:rPr>
              <a:t>, electricity, magnetism, and the structure of atoms.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Visualizing Sound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What do you think sound looks like?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Let’s take a walk – bring your notebook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Listing the sources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Visualizing Sound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What were the sources of sound outside?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What were the loudest?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How far away were the sources?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From what directions were the sounds coming?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Let’s sketch the sources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Place in the correct directions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Make sources larger for loudness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Exit Ticket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How does sound travel? Why do you think so? Why can I hear it sound but not see it?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306" y="340445"/>
            <a:ext cx="8960694" cy="632441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September 1, 2016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u="sng" dirty="0" smtClean="0">
                <a:solidFill>
                  <a:schemeClr val="bg1"/>
                </a:solidFill>
              </a:rPr>
              <a:t>DO NOW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1. </a:t>
            </a:r>
            <a:r>
              <a:rPr lang="en-US" b="1" dirty="0" smtClean="0">
                <a:solidFill>
                  <a:schemeClr val="bg1"/>
                </a:solidFill>
              </a:rPr>
              <a:t>Open </a:t>
            </a:r>
            <a:r>
              <a:rPr lang="en-US" dirty="0" smtClean="0">
                <a:solidFill>
                  <a:schemeClr val="bg1"/>
                </a:solidFill>
              </a:rPr>
              <a:t>your notebook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2. Create a title page for the first unit: The Physics of Sound part 2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3. Answer this question: What do you learn about when you learn about the physics of sound?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7200" dirty="0" smtClean="0">
                <a:solidFill>
                  <a:schemeClr val="bg1"/>
                </a:solidFill>
              </a:rPr>
              <a:t>DO NOW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Today’s Agenda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>
                <a:solidFill>
                  <a:srgbClr val="FFFFFF"/>
                </a:solidFill>
              </a:rPr>
              <a:t>Return </a:t>
            </a:r>
            <a:r>
              <a:rPr lang="en-US" smtClean="0">
                <a:solidFill>
                  <a:srgbClr val="FFFFFF"/>
                </a:solidFill>
              </a:rPr>
              <a:t>homework</a:t>
            </a:r>
          </a:p>
          <a:p>
            <a:r>
              <a:rPr lang="en-US" smtClean="0">
                <a:solidFill>
                  <a:srgbClr val="FFFFFF"/>
                </a:solidFill>
              </a:rPr>
              <a:t>Discuss </a:t>
            </a:r>
            <a:r>
              <a:rPr lang="en-US" dirty="0" smtClean="0">
                <a:solidFill>
                  <a:srgbClr val="FFFFFF"/>
                </a:solidFill>
              </a:rPr>
              <a:t>an art installation and its relevance to understanding sound waves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Create vocabulary cards for content </a:t>
            </a:r>
            <a:r>
              <a:rPr lang="en-US" dirty="0" smtClean="0">
                <a:solidFill>
                  <a:srgbClr val="FFFFFF"/>
                </a:solidFill>
              </a:rPr>
              <a:t>vocabulary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CLO: I will </a:t>
            </a:r>
            <a:r>
              <a:rPr lang="en-US" b="1" dirty="0" smtClean="0">
                <a:solidFill>
                  <a:srgbClr val="FFFFFF"/>
                </a:solidFill>
              </a:rPr>
              <a:t>explain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u="sng" dirty="0" smtClean="0">
                <a:solidFill>
                  <a:srgbClr val="FFFFFF"/>
                </a:solidFill>
              </a:rPr>
              <a:t>verbally</a:t>
            </a:r>
            <a:r>
              <a:rPr lang="en-US" dirty="0" smtClean="0">
                <a:solidFill>
                  <a:srgbClr val="FFFFFF"/>
                </a:solidFill>
              </a:rPr>
              <a:t> what sound looks like as it moves through the air using academic language (wave, vibration, molecule). 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8737</TotalTime>
  <Words>574</Words>
  <Application>Microsoft Macintosh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September 1, 2016 DO NOW:  1. Take out your notebook 2. Title the page: The Physics of Sound 3. Answer this question: What do you think sound looks like? DO NOW  </vt:lpstr>
      <vt:lpstr>Today’s Agenda</vt:lpstr>
      <vt:lpstr>Audio 2</vt:lpstr>
      <vt:lpstr>Getting Started…</vt:lpstr>
      <vt:lpstr>Visualizing Sound</vt:lpstr>
      <vt:lpstr>Visualizing Sound</vt:lpstr>
      <vt:lpstr>Exit Ticket</vt:lpstr>
      <vt:lpstr>September 1, 2016 DO NOW:  1. Open your notebook 2. Create a title page for the first unit: The Physics of Sound part 2 3. Answer this question: What do you learn about when you learn about the physics of sound? DO NOW  </vt:lpstr>
      <vt:lpstr>Today’s Agenda</vt:lpstr>
      <vt:lpstr>Audio 2</vt:lpstr>
      <vt:lpstr>What does the sound wave look like?</vt:lpstr>
      <vt:lpstr>What does the sound wave look like?</vt:lpstr>
      <vt:lpstr>What does the sound wave look like?</vt:lpstr>
      <vt:lpstr>Vocabulary Cards/Exit Ticket</vt:lpstr>
      <vt:lpstr>The Physics of Sound</vt:lpstr>
      <vt:lpstr>The Physics of Sound: Exit Ticket</vt:lpstr>
    </vt:vector>
  </TitlesOfParts>
  <Company>Centennial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2, 2014 DO NOW:  1. Take out your notebook 2. Create a title page for the first unit: The Physics of Sound DO NOW  </dc:title>
  <dc:creator>DPS</dc:creator>
  <cp:lastModifiedBy>Anthony Abel-Pype</cp:lastModifiedBy>
  <cp:revision>24</cp:revision>
  <dcterms:created xsi:type="dcterms:W3CDTF">2015-08-31T16:33:06Z</dcterms:created>
  <dcterms:modified xsi:type="dcterms:W3CDTF">2016-09-02T14:50:43Z</dcterms:modified>
</cp:coreProperties>
</file>