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4" r:id="rId8"/>
    <p:sldId id="286" r:id="rId9"/>
    <p:sldId id="261" r:id="rId10"/>
    <p:sldId id="276" r:id="rId11"/>
    <p:sldId id="277" r:id="rId12"/>
    <p:sldId id="279" r:id="rId13"/>
    <p:sldId id="275" r:id="rId14"/>
    <p:sldId id="271" r:id="rId15"/>
    <p:sldId id="280" r:id="rId16"/>
    <p:sldId id="278" r:id="rId17"/>
    <p:sldId id="297" r:id="rId18"/>
    <p:sldId id="298" r:id="rId19"/>
    <p:sldId id="262" r:id="rId20"/>
    <p:sldId id="272" r:id="rId21"/>
    <p:sldId id="281" r:id="rId22"/>
    <p:sldId id="282" r:id="rId23"/>
    <p:sldId id="283" r:id="rId24"/>
    <p:sldId id="264" r:id="rId25"/>
    <p:sldId id="265" r:id="rId26"/>
    <p:sldId id="284" r:id="rId27"/>
    <p:sldId id="285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68" r:id="rId36"/>
    <p:sldId id="269" r:id="rId37"/>
    <p:sldId id="270" r:id="rId38"/>
    <p:sldId id="295" r:id="rId39"/>
    <p:sldId id="294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-2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7C2AB-7A24-F24D-AC27-9F621C6CD109}" type="datetimeFigureOut">
              <a:rPr lang="en-US" smtClean="0"/>
              <a:pPr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84E9-0DB2-D44A-BA77-D838A2E96D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hyperlink" Target="https://www.youtube.com/watch?v=E00BPNKubK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nYpF758Os0" TargetMode="External"/><Relationship Id="rId4" Type="http://schemas.openxmlformats.org/officeDocument/2006/relationships/hyperlink" Target="https://www.youtube.com/watch?v=6vtsKGzGVK4" TargetMode="External"/><Relationship Id="rId5" Type="http://schemas.openxmlformats.org/officeDocument/2006/relationships/hyperlink" Target="https://www.youtube.com/watch?v=hYPoDFil1r0" TargetMode="External"/><Relationship Id="rId6" Type="http://schemas.openxmlformats.org/officeDocument/2006/relationships/hyperlink" Target="https://www.youtube.com/watch?v=UP0p_zRfTnY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hyperlink" Target="https://www.youtube.com/watch?v=Js8Ucc1XghA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s://kidblog.org/class/audio-production/post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s://kidblog.org/class/audio-production/posts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hyperlink" Target="mailto:mr.abelpype@gmail.com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hyperlink" Target="mailto:Romero.J.Kcaa2018@gmail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4, 2016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Do Now: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Take out </a:t>
            </a:r>
            <a:r>
              <a:rPr lang="en-US" dirty="0" smtClean="0"/>
              <a:t>your notebook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Title</a:t>
            </a:r>
            <a:r>
              <a:rPr lang="en-US" dirty="0" smtClean="0"/>
              <a:t> the page: MIDI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b="1" dirty="0" smtClean="0"/>
              <a:t>Go to </a:t>
            </a:r>
            <a:r>
              <a:rPr lang="en-US" dirty="0" smtClean="0"/>
              <a:t>the following website: </a:t>
            </a:r>
            <a:r>
              <a:rPr lang="en-US" b="1" dirty="0" smtClean="0"/>
              <a:t>tinyurl.com/m28pbbb</a:t>
            </a:r>
            <a:br>
              <a:rPr lang="en-US" b="1" dirty="0" smtClean="0"/>
            </a:br>
            <a:r>
              <a:rPr lang="en-US" b="1" dirty="0"/>
              <a:t>4</a:t>
            </a:r>
            <a:r>
              <a:rPr lang="en-US" b="1" dirty="0" smtClean="0"/>
              <a:t>. Begin reading </a:t>
            </a:r>
            <a:r>
              <a:rPr lang="en-US" dirty="0" smtClean="0"/>
              <a:t>the page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5. Answer </a:t>
            </a:r>
            <a:r>
              <a:rPr lang="en-US" dirty="0" smtClean="0"/>
              <a:t>in your notebook: What is MIDI?</a:t>
            </a:r>
            <a:br>
              <a:rPr lang="en-US" dirty="0" smtClean="0"/>
            </a:br>
            <a:r>
              <a:rPr lang="en-US" sz="8000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October </a:t>
            </a:r>
            <a:r>
              <a:rPr lang="en-US" dirty="0"/>
              <a:t>6</a:t>
            </a:r>
            <a:r>
              <a:rPr lang="en-US" dirty="0" smtClean="0"/>
              <a:t>, </a:t>
            </a:r>
            <a:r>
              <a:rPr lang="en-US" dirty="0" smtClean="0"/>
              <a:t>2015</a:t>
            </a:r>
            <a:br>
              <a:rPr lang="en-US" dirty="0" smtClean="0"/>
            </a:br>
            <a:r>
              <a:rPr lang="en-US" b="1" u="sng" dirty="0" smtClean="0"/>
              <a:t>Do Now: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Take out </a:t>
            </a:r>
            <a:r>
              <a:rPr lang="en-US" dirty="0" smtClean="0"/>
              <a:t>your notebook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Title it: </a:t>
            </a:r>
            <a:r>
              <a:rPr lang="en-US" dirty="0" smtClean="0"/>
              <a:t>Fear and Anxiety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b="1" dirty="0" smtClean="0"/>
              <a:t>List sounds that make you scared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dirty="0" smtClean="0"/>
              <a:t>how emotions can be manipulated with sounds and frequencies </a:t>
            </a:r>
            <a:r>
              <a:rPr lang="en-US" i="1" dirty="0" smtClean="0"/>
              <a:t>using descriptive and academic language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sounds make you scared? Why?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How is </a:t>
            </a:r>
            <a:r>
              <a:rPr lang="en-US" dirty="0" err="1" smtClean="0"/>
              <a:t>Garageband</a:t>
            </a:r>
            <a:r>
              <a:rPr lang="en-US" dirty="0" smtClean="0"/>
              <a:t> similar to a MIDI device?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 series of messages/data that is instructing the device what sounds to play</a:t>
            </a:r>
          </a:p>
          <a:p>
            <a:endParaRPr lang="en-US" dirty="0" smtClean="0"/>
          </a:p>
          <a:p>
            <a:r>
              <a:rPr lang="en-US" dirty="0" smtClean="0"/>
              <a:t>What MIDI messages can it send?</a:t>
            </a:r>
          </a:p>
          <a:p>
            <a:pPr lvl="1"/>
            <a:r>
              <a:rPr lang="en-US" dirty="0" smtClean="0"/>
              <a:t>Note on?</a:t>
            </a:r>
          </a:p>
          <a:p>
            <a:pPr lvl="1"/>
            <a:r>
              <a:rPr lang="en-US" dirty="0" smtClean="0"/>
              <a:t>Note off?</a:t>
            </a:r>
          </a:p>
          <a:p>
            <a:pPr lvl="1"/>
            <a:r>
              <a:rPr lang="en-US" dirty="0" smtClean="0"/>
              <a:t>Pressure?</a:t>
            </a:r>
          </a:p>
          <a:p>
            <a:pPr lvl="1"/>
            <a:r>
              <a:rPr lang="en-US" dirty="0" smtClean="0"/>
              <a:t>Control?</a:t>
            </a:r>
          </a:p>
          <a:p>
            <a:pPr lvl="1"/>
            <a:r>
              <a:rPr lang="en-US" dirty="0" smtClean="0"/>
              <a:t>Pitch Wheel?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Investigation: Fear and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600200"/>
            <a:ext cx="8940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does it mean to have fear and/or anxiety? </a:t>
            </a:r>
          </a:p>
          <a:p>
            <a:r>
              <a:rPr lang="en-US" dirty="0" smtClean="0"/>
              <a:t>What sounds create fear and anxiety?</a:t>
            </a:r>
          </a:p>
          <a:p>
            <a:r>
              <a:rPr lang="en-US" dirty="0" smtClean="0"/>
              <a:t>Let’s practice – Create 3 columns in your notebook</a:t>
            </a:r>
          </a:p>
          <a:p>
            <a:r>
              <a:rPr lang="en-US" b="1" dirty="0" smtClean="0"/>
              <a:t>Column 1: </a:t>
            </a:r>
            <a:r>
              <a:rPr lang="en-US" dirty="0" smtClean="0"/>
              <a:t>What sounds do you hear?</a:t>
            </a:r>
          </a:p>
          <a:p>
            <a:r>
              <a:rPr lang="en-US" b="1" dirty="0" smtClean="0"/>
              <a:t>Column 2: </a:t>
            </a:r>
            <a:r>
              <a:rPr lang="en-US" dirty="0" smtClean="0"/>
              <a:t>What frequencies? What pitches?</a:t>
            </a:r>
          </a:p>
          <a:p>
            <a:r>
              <a:rPr lang="en-US" b="1" dirty="0" smtClean="0"/>
              <a:t>Column 3: </a:t>
            </a:r>
            <a:r>
              <a:rPr lang="en-US" dirty="0" smtClean="0"/>
              <a:t>How does the sounds/frequencies raise the level of fear and/or anxiety?</a:t>
            </a:r>
          </a:p>
          <a:p>
            <a:r>
              <a:rPr lang="en-US" dirty="0" smtClean="0">
                <a:hlinkClick r:id="rId3"/>
              </a:rPr>
              <a:t>https://www.youtube.com/watch?v=E00BPNKubKs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Investigation: Fear and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At: </a:t>
            </a:r>
            <a:r>
              <a:rPr lang="en-US" dirty="0" err="1" smtClean="0"/>
              <a:t>kidblog.org</a:t>
            </a:r>
            <a:r>
              <a:rPr lang="en-US" dirty="0" smtClean="0"/>
              <a:t>/class/audio-production/posts</a:t>
            </a:r>
          </a:p>
          <a:p>
            <a:r>
              <a:rPr lang="en-US" dirty="0" smtClean="0"/>
              <a:t>Haunted Hallways blog</a:t>
            </a:r>
          </a:p>
          <a:p>
            <a:r>
              <a:rPr lang="en-US" dirty="0" smtClean="0"/>
              <a:t>Use the links to continue investigation the questions in your notebook</a:t>
            </a:r>
          </a:p>
          <a:p>
            <a:r>
              <a:rPr lang="en-US" dirty="0" smtClean="0"/>
              <a:t>You must analyze 4-5 mixes of sound/music</a:t>
            </a:r>
          </a:p>
          <a:p>
            <a:r>
              <a:rPr lang="en-US" dirty="0" smtClean="0"/>
              <a:t>You may use other sounds/music to analyze, and share later with the class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Investigation: Fear and Anxiety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Listen to mixes:</a:t>
            </a:r>
          </a:p>
          <a:p>
            <a:r>
              <a:rPr lang="en-US" dirty="0" smtClean="0"/>
              <a:t>What sounds do you hear?</a:t>
            </a:r>
          </a:p>
          <a:p>
            <a:r>
              <a:rPr lang="en-US" dirty="0" smtClean="0"/>
              <a:t>What frequencies? What pitches?</a:t>
            </a:r>
          </a:p>
          <a:p>
            <a:r>
              <a:rPr lang="en-US" dirty="0" smtClean="0"/>
              <a:t>How does the sounds/frequencies raise the level of fear and/or anxiety? </a:t>
            </a:r>
          </a:p>
          <a:p>
            <a:r>
              <a:rPr lang="en-US" b="1" dirty="0" smtClean="0"/>
              <a:t>Why do you think these sounds create fear?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we create fear and anxiety with sound?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 what sounds/instruments you hear?</a:t>
            </a:r>
          </a:p>
          <a:p>
            <a:r>
              <a:rPr lang="en-US" dirty="0" smtClean="0"/>
              <a:t>Why/how are they creating fear?</a:t>
            </a:r>
          </a:p>
          <a:p>
            <a:r>
              <a:rPr lang="en-US" dirty="0" smtClean="0">
                <a:hlinkClick r:id="rId3"/>
              </a:rPr>
              <a:t>https://www.youtube.com/watch?v=RnYpF758Os0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https://www.youtube.com/watch?v=6vtsKGzGVK4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https://www.youtube.com/watch?v=hYPoDFil1r0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https://www.youtube.com/watch?v=UP0p_zRfTnY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55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2: Create a Music Production using </a:t>
            </a:r>
            <a:r>
              <a:rPr lang="en-US" dirty="0" err="1" smtClean="0"/>
              <a:t>Garageband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list of sounds that you think would create fear and anxiety and would like to include in your haunted sound mix</a:t>
            </a:r>
          </a:p>
          <a:p>
            <a:r>
              <a:rPr lang="en-US" dirty="0" smtClean="0"/>
              <a:t>Work on your mix</a:t>
            </a:r>
          </a:p>
          <a:p>
            <a:r>
              <a:rPr lang="en-US" dirty="0" smtClean="0">
                <a:hlinkClick r:id="rId3"/>
              </a:rPr>
              <a:t>https://www.youtube.com/watch?v=Js8Ucc1XghA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Word bank </a:t>
            </a:r>
            <a:r>
              <a:rPr lang="en-US" dirty="0" err="1" smtClean="0"/>
              <a:t>notecard</a:t>
            </a:r>
            <a:r>
              <a:rPr lang="en-US" dirty="0" smtClean="0"/>
              <a:t> for test – you can select 5 words from your notes about sound waves to use on the test on Thursday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667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2: Create a Music Production using </a:t>
            </a:r>
            <a:r>
              <a:rPr lang="en-US" dirty="0" err="1" smtClean="0"/>
              <a:t>Garageband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Haunted Hallways Mix – Investigation/Planning Guide</a:t>
            </a:r>
          </a:p>
          <a:p>
            <a:r>
              <a:rPr lang="en-US" dirty="0" smtClean="0"/>
              <a:t>Requirements</a:t>
            </a:r>
          </a:p>
          <a:p>
            <a:r>
              <a:rPr lang="en-US" dirty="0" smtClean="0"/>
              <a:t>Questions</a:t>
            </a:r>
          </a:p>
          <a:p>
            <a:r>
              <a:rPr lang="en-US" dirty="0" smtClean="0"/>
              <a:t>Resources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b="1" dirty="0" smtClean="0"/>
              <a:t>investigate</a:t>
            </a:r>
            <a:r>
              <a:rPr lang="en-US" dirty="0" smtClean="0"/>
              <a:t> and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dirty="0" smtClean="0"/>
              <a:t>what MIDI is and how to use it </a:t>
            </a:r>
            <a:r>
              <a:rPr lang="en-US" i="1" dirty="0" smtClean="0"/>
              <a:t>using academic language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a list of sounds and frequencies/pitches that raise fear</a:t>
            </a:r>
          </a:p>
          <a:p>
            <a:r>
              <a:rPr lang="en-US" dirty="0" smtClean="0"/>
              <a:t>Example…</a:t>
            </a:r>
          </a:p>
          <a:p>
            <a:r>
              <a:rPr lang="en-US" b="1" dirty="0" smtClean="0"/>
              <a:t>Why/how do you think these sounds create fear?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11, 2016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Do Now: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Take out </a:t>
            </a:r>
            <a:r>
              <a:rPr lang="en-US" dirty="0" smtClean="0"/>
              <a:t>your notebook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Go to </a:t>
            </a:r>
            <a:r>
              <a:rPr lang="en-US" b="1" dirty="0" err="1" smtClean="0"/>
              <a:t>kidblog</a:t>
            </a:r>
            <a:r>
              <a:rPr lang="en-US" b="1" dirty="0" smtClean="0"/>
              <a:t> and complete the 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https://kidblog.org/class/audio-production/posts</a:t>
            </a:r>
            <a:r>
              <a:rPr lang="en-US" dirty="0" smtClean="0"/>
              <a:t> (password: </a:t>
            </a:r>
            <a:r>
              <a:rPr lang="en-US" dirty="0" err="1" smtClean="0"/>
              <a:t>KCAArules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8000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b="1" dirty="0" smtClean="0"/>
              <a:t>plan</a:t>
            </a:r>
            <a:r>
              <a:rPr lang="en-US" dirty="0" smtClean="0"/>
              <a:t> a visualization of sound in writing using information from research.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create</a:t>
            </a:r>
            <a:r>
              <a:rPr lang="en-US" dirty="0" smtClean="0"/>
              <a:t> a visual representation of sound based on the definitions of the physical properties of sound.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evaluate</a:t>
            </a:r>
            <a:r>
              <a:rPr lang="en-US" dirty="0" smtClean="0"/>
              <a:t> and </a:t>
            </a:r>
            <a:r>
              <a:rPr lang="en-US" b="1" dirty="0" smtClean="0"/>
              <a:t>justify</a:t>
            </a:r>
            <a:r>
              <a:rPr lang="en-US" dirty="0" smtClean="0"/>
              <a:t> </a:t>
            </a:r>
            <a:r>
              <a:rPr lang="en-US" u="sng" dirty="0"/>
              <a:t>i</a:t>
            </a:r>
            <a:r>
              <a:rPr lang="en-US" u="sng" dirty="0" smtClean="0"/>
              <a:t>n writing </a:t>
            </a:r>
            <a:r>
              <a:rPr lang="en-US" dirty="0" smtClean="0"/>
              <a:t>my </a:t>
            </a:r>
            <a:r>
              <a:rPr lang="en-US" dirty="0" smtClean="0"/>
              <a:t>daily grade </a:t>
            </a:r>
            <a:r>
              <a:rPr lang="en-US" i="1" dirty="0" smtClean="0"/>
              <a:t>using persuasive language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Project Requirements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Guide:</a:t>
            </a:r>
          </a:p>
          <a:p>
            <a:r>
              <a:rPr lang="en-US" dirty="0" smtClean="0"/>
              <a:t>Make a list of sounds, frequencies, pitches, musical instruments you want to incorporate into a haunted mix that raises fear and anxiety</a:t>
            </a:r>
          </a:p>
          <a:p>
            <a:r>
              <a:rPr lang="en-US" dirty="0" smtClean="0"/>
              <a:t>Explain why these sounds will make people fear and tremble…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Garageband</a:t>
            </a:r>
            <a:r>
              <a:rPr lang="en-US" dirty="0" smtClean="0"/>
              <a:t>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</a:p>
          <a:p>
            <a:r>
              <a:rPr lang="en-US" dirty="0" smtClean="0"/>
              <a:t>Work it out – it is what engineering is all about</a:t>
            </a:r>
          </a:p>
          <a:p>
            <a:r>
              <a:rPr lang="en-US" dirty="0" smtClean="0"/>
              <a:t>Play with it</a:t>
            </a:r>
          </a:p>
          <a:p>
            <a:r>
              <a:rPr lang="en-US" dirty="0" smtClean="0"/>
              <a:t>Watch the tutorial at </a:t>
            </a:r>
            <a:r>
              <a:rPr lang="en-US" dirty="0" smtClean="0"/>
              <a:t>the website</a:t>
            </a:r>
            <a:endParaRPr lang="en-US" dirty="0" smtClean="0"/>
          </a:p>
          <a:p>
            <a:r>
              <a:rPr lang="en-US" dirty="0" smtClean="0"/>
              <a:t>Read an article, etc…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your knowledge about the connection between sound and fear, create a mix for Haunted Hallways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Explain in writing 3 sounds/instruments they are using in your project and why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14</a:t>
            </a:r>
            <a:r>
              <a:rPr lang="en-US" dirty="0" smtClean="0"/>
              <a:t>,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Do Now: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Take out </a:t>
            </a:r>
            <a:r>
              <a:rPr lang="en-US" dirty="0" smtClean="0"/>
              <a:t>your notebook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Go to </a:t>
            </a:r>
            <a:r>
              <a:rPr lang="en-US" b="1" dirty="0" err="1" smtClean="0"/>
              <a:t>kidblog</a:t>
            </a:r>
            <a:r>
              <a:rPr lang="en-US" b="1" dirty="0" smtClean="0"/>
              <a:t> and complete the Do 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https://kidblog.org/class/audio-production/posts</a:t>
            </a:r>
            <a:r>
              <a:rPr lang="en-US" dirty="0" smtClean="0"/>
              <a:t> (password: </a:t>
            </a:r>
            <a:r>
              <a:rPr lang="en-US" dirty="0" err="1" smtClean="0"/>
              <a:t>KCAArules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8000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b="1" dirty="0" smtClean="0"/>
              <a:t>plan</a:t>
            </a:r>
            <a:r>
              <a:rPr lang="en-US" dirty="0" smtClean="0"/>
              <a:t> a visualization of sound in writing using information from research.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create</a:t>
            </a:r>
            <a:r>
              <a:rPr lang="en-US" dirty="0" smtClean="0"/>
              <a:t> a visual representation of sound based on the definitions of the physical properties of sound.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evaluate</a:t>
            </a:r>
            <a:r>
              <a:rPr lang="en-US" dirty="0" smtClean="0"/>
              <a:t> and </a:t>
            </a:r>
            <a:r>
              <a:rPr lang="en-US" b="1" dirty="0" smtClean="0"/>
              <a:t>justify</a:t>
            </a:r>
            <a:r>
              <a:rPr lang="en-US" dirty="0" smtClean="0"/>
              <a:t> </a:t>
            </a:r>
            <a:r>
              <a:rPr lang="en-US" u="sng" dirty="0" smtClean="0"/>
              <a:t>in writing</a:t>
            </a:r>
            <a:r>
              <a:rPr lang="en-US" dirty="0" smtClean="0"/>
              <a:t> my </a:t>
            </a:r>
            <a:r>
              <a:rPr lang="en-US" dirty="0" smtClean="0"/>
              <a:t>daily grade using persuasive language.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What is MIDI?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start of page 2</a:t>
            </a:r>
          </a:p>
          <a:p>
            <a:r>
              <a:rPr lang="en-US" dirty="0" smtClean="0"/>
              <a:t>Musical Instrument Digital Interface</a:t>
            </a:r>
          </a:p>
          <a:p>
            <a:r>
              <a:rPr lang="en-US" dirty="0" smtClean="0"/>
              <a:t>Data; a set of instructions</a:t>
            </a:r>
          </a:p>
          <a:p>
            <a:r>
              <a:rPr lang="en-US" dirty="0" smtClean="0"/>
              <a:t>Tells devices what to do</a:t>
            </a:r>
          </a:p>
          <a:p>
            <a:pPr lvl="1"/>
            <a:r>
              <a:rPr lang="en-US" dirty="0" smtClean="0"/>
              <a:t>Especially with regard to playing music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Explain in writing 3 sounds/instruments they are using in your project and why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18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Do Now: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Read </a:t>
            </a:r>
            <a:r>
              <a:rPr lang="en-US" dirty="0" smtClean="0"/>
              <a:t>comments from last time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Read </a:t>
            </a:r>
            <a:r>
              <a:rPr lang="en-US" dirty="0" smtClean="0"/>
              <a:t>what you wanted to do today  that you wrote last time</a:t>
            </a:r>
            <a:br>
              <a:rPr lang="en-US" dirty="0" smtClean="0"/>
            </a:br>
            <a:r>
              <a:rPr lang="en-US" dirty="0" smtClean="0"/>
              <a:t>3. </a:t>
            </a:r>
            <a:r>
              <a:rPr lang="en-US" b="1" dirty="0" smtClean="0"/>
              <a:t>Complete </a:t>
            </a:r>
            <a:r>
              <a:rPr lang="en-US" dirty="0" smtClean="0"/>
              <a:t>the Do Now for Day 3 on your Creation Guide</a:t>
            </a:r>
            <a:br>
              <a:rPr lang="en-US" dirty="0" smtClean="0"/>
            </a:br>
            <a:r>
              <a:rPr lang="en-US" sz="8000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b="1" dirty="0" smtClean="0"/>
              <a:t>evaluate</a:t>
            </a:r>
            <a:r>
              <a:rPr lang="en-US" dirty="0" smtClean="0"/>
              <a:t> and </a:t>
            </a:r>
            <a:r>
              <a:rPr lang="en-US" b="1" dirty="0" smtClean="0"/>
              <a:t>justify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dirty="0" smtClean="0"/>
              <a:t>my </a:t>
            </a:r>
            <a:r>
              <a:rPr lang="en-US" dirty="0" smtClean="0"/>
              <a:t>daily grade </a:t>
            </a:r>
            <a:r>
              <a:rPr lang="en-US" i="1" dirty="0" smtClean="0"/>
              <a:t>using persuasive language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create</a:t>
            </a:r>
            <a:r>
              <a:rPr lang="en-US" dirty="0" smtClean="0"/>
              <a:t> a visual representation of sound based on the definitions of the physical properties of sound.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Review –Creation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Requirements</a:t>
            </a:r>
          </a:p>
          <a:p>
            <a:r>
              <a:rPr lang="en-US" dirty="0" smtClean="0"/>
              <a:t>Creation Guide</a:t>
            </a:r>
          </a:p>
          <a:p>
            <a:r>
              <a:rPr lang="en-US" dirty="0" smtClean="0"/>
              <a:t>Due Next Wednesday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Complete Exit Ticket</a:t>
            </a:r>
          </a:p>
          <a:p>
            <a:r>
              <a:rPr lang="en-US" dirty="0" smtClean="0"/>
              <a:t>Email your mix: </a:t>
            </a:r>
            <a:r>
              <a:rPr lang="en-US" dirty="0" smtClean="0">
                <a:hlinkClick r:id="rId3"/>
              </a:rPr>
              <a:t>mr.abelpype@gmail.com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October </a:t>
            </a:r>
            <a:r>
              <a:rPr lang="en-US" dirty="0" smtClean="0"/>
              <a:t>20</a:t>
            </a:r>
            <a:r>
              <a:rPr lang="en-US" dirty="0" smtClean="0"/>
              <a:t>, </a:t>
            </a:r>
            <a:r>
              <a:rPr lang="en-US" dirty="0" smtClean="0"/>
              <a:t>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Do Now: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</a:t>
            </a:r>
            <a:r>
              <a:rPr lang="en-US" b="1" dirty="0" smtClean="0"/>
              <a:t>Email </a:t>
            </a:r>
            <a:r>
              <a:rPr lang="en-US" dirty="0" smtClean="0"/>
              <a:t>your haunted mix – </a:t>
            </a:r>
            <a:r>
              <a:rPr lang="en-US" dirty="0" err="1" smtClean="0"/>
              <a:t>mr.abelpype@gmail.com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en-US" b="1" dirty="0" smtClean="0"/>
              <a:t>Take out your notebook</a:t>
            </a:r>
            <a:br>
              <a:rPr lang="en-US" b="1" dirty="0" smtClean="0"/>
            </a:br>
            <a:r>
              <a:rPr lang="en-US" b="1" dirty="0" smtClean="0"/>
              <a:t>3. Title the page: Reflection</a:t>
            </a:r>
            <a:br>
              <a:rPr lang="en-US" b="1" dirty="0" smtClean="0"/>
            </a:br>
            <a:r>
              <a:rPr lang="en-US" b="1" dirty="0" smtClean="0"/>
              <a:t>4. Why is the Reflection Phase important?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DO NOW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dirty="0" smtClean="0"/>
              <a:t>my learning regarding the MIDI unit </a:t>
            </a:r>
            <a:r>
              <a:rPr lang="en-US" i="1" dirty="0" smtClean="0"/>
              <a:t>using academic language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</a:t>
            </a:r>
            <a:r>
              <a:rPr lang="en-US" b="1" dirty="0" smtClean="0"/>
              <a:t>evaluate</a:t>
            </a:r>
            <a:r>
              <a:rPr lang="en-US" dirty="0" smtClean="0"/>
              <a:t> and </a:t>
            </a:r>
            <a:r>
              <a:rPr lang="en-US" b="1" dirty="0" smtClean="0"/>
              <a:t>explain</a:t>
            </a:r>
            <a:r>
              <a:rPr lang="en-US" dirty="0" smtClean="0"/>
              <a:t> </a:t>
            </a:r>
            <a:r>
              <a:rPr lang="en-US" u="sng" dirty="0" smtClean="0"/>
              <a:t>in writing </a:t>
            </a:r>
            <a:r>
              <a:rPr lang="en-US" dirty="0" smtClean="0"/>
              <a:t>the </a:t>
            </a:r>
            <a:r>
              <a:rPr lang="en-US" dirty="0" smtClean="0"/>
              <a:t>qualities of a sound mix </a:t>
            </a:r>
            <a:r>
              <a:rPr lang="en-US" i="1" dirty="0" smtClean="0"/>
              <a:t>using academic </a:t>
            </a:r>
            <a:r>
              <a:rPr lang="en-US" i="1" dirty="0" smtClean="0"/>
              <a:t>vocabulary and examples from my mix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reflect?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listen to some mixes</a:t>
            </a:r>
          </a:p>
          <a:p>
            <a:r>
              <a:rPr lang="en-US" dirty="0" smtClean="0"/>
              <a:t>What works well to manipulate emotions? </a:t>
            </a:r>
          </a:p>
          <a:p>
            <a:r>
              <a:rPr lang="en-US" dirty="0" smtClean="0"/>
              <a:t>Academic Vocabulary</a:t>
            </a:r>
          </a:p>
          <a:p>
            <a:r>
              <a:rPr lang="en-US" dirty="0" smtClean="0"/>
              <a:t>Frequency/pitch, tempo, length of the note, fear, anxiety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1900"/>
            <a:ext cx="9144000" cy="5283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000000"/>
                </a:solidFill>
              </a:rPr>
              <a:t>Paragraph Structure (Introduction, body, conclusion)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Introduction</a:t>
            </a:r>
            <a:r>
              <a:rPr lang="en-US" dirty="0" smtClean="0">
                <a:solidFill>
                  <a:srgbClr val="000000"/>
                </a:solidFill>
              </a:rPr>
              <a:t>: State what you thought about arranging and creating sounds and music to create emotional responses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Body</a:t>
            </a:r>
            <a:r>
              <a:rPr lang="en-US" dirty="0" smtClean="0">
                <a:solidFill>
                  <a:srgbClr val="000000"/>
                </a:solidFill>
              </a:rPr>
              <a:t>: Explain what you have learned about MIDI is and what MIDI isn’t, and arranging and mixing sound and music (</a:t>
            </a:r>
            <a:r>
              <a:rPr lang="en-US" b="1" i="1" dirty="0" smtClean="0">
                <a:solidFill>
                  <a:srgbClr val="000000"/>
                </a:solidFill>
              </a:rPr>
              <a:t>use academic vocabulary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Explain what you learned about how to use sounds and music to manipulate emotions (</a:t>
            </a:r>
            <a:r>
              <a:rPr lang="en-US" b="1" dirty="0" smtClean="0">
                <a:solidFill>
                  <a:srgbClr val="000000"/>
                </a:solidFill>
              </a:rPr>
              <a:t>use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i="1" dirty="0" smtClean="0">
                <a:solidFill>
                  <a:srgbClr val="000000"/>
                </a:solidFill>
              </a:rPr>
              <a:t>academic vocabulary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Describe what sounds/music you used to create feelings of anxiety and fear (</a:t>
            </a:r>
            <a:r>
              <a:rPr lang="en-US" b="1" dirty="0" smtClean="0">
                <a:solidFill>
                  <a:srgbClr val="000000"/>
                </a:solidFill>
              </a:rPr>
              <a:t>use </a:t>
            </a:r>
            <a:r>
              <a:rPr lang="en-US" b="1" i="1" dirty="0" smtClean="0">
                <a:solidFill>
                  <a:srgbClr val="000000"/>
                </a:solidFill>
              </a:rPr>
              <a:t>academic vocabulary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b="1" u="sng" dirty="0" smtClean="0">
                <a:solidFill>
                  <a:srgbClr val="000000"/>
                </a:solidFill>
              </a:rPr>
              <a:t>Conclusion</a:t>
            </a:r>
            <a:r>
              <a:rPr lang="en-US" dirty="0" smtClean="0">
                <a:solidFill>
                  <a:srgbClr val="000000"/>
                </a:solidFill>
              </a:rPr>
              <a:t>: Describe how you will think differently when you hear arrangements of sound and music that is working to manipulate your emotions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isn’t MIDI?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MIDI isn't </a:t>
            </a:r>
            <a:r>
              <a:rPr lang="en-US" dirty="0" smtClean="0"/>
              <a:t>music</a:t>
            </a:r>
          </a:p>
          <a:p>
            <a:r>
              <a:rPr lang="en-US" dirty="0" smtClean="0"/>
              <a:t>MIDI </a:t>
            </a:r>
            <a:r>
              <a:rPr lang="en-US" dirty="0"/>
              <a:t>doesn't contain any actual </a:t>
            </a:r>
            <a:r>
              <a:rPr lang="en-US" dirty="0" smtClean="0"/>
              <a:t>sounds</a:t>
            </a:r>
          </a:p>
          <a:p>
            <a:r>
              <a:rPr lang="en-US" dirty="0" smtClean="0"/>
              <a:t>MIDI </a:t>
            </a:r>
            <a:r>
              <a:rPr lang="en-US" dirty="0"/>
              <a:t>isn't a digital music file format like MP3 or WAV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Reflection Sheet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typical MIDI messages?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each message do?  </a:t>
            </a:r>
          </a:p>
          <a:p>
            <a:r>
              <a:rPr lang="en-US" dirty="0" smtClean="0"/>
              <a:t>Note on</a:t>
            </a:r>
          </a:p>
          <a:p>
            <a:r>
              <a:rPr lang="en-US" dirty="0" smtClean="0"/>
              <a:t>Note off</a:t>
            </a:r>
          </a:p>
          <a:p>
            <a:r>
              <a:rPr lang="en-US" dirty="0" smtClean="0"/>
              <a:t>Polyphonic Key Pressure</a:t>
            </a:r>
          </a:p>
          <a:p>
            <a:r>
              <a:rPr lang="en-US" dirty="0" smtClean="0"/>
              <a:t>Control Change</a:t>
            </a:r>
          </a:p>
          <a:p>
            <a:r>
              <a:rPr lang="en-US" dirty="0" smtClean="0"/>
              <a:t>Pitch Wheel Change</a:t>
            </a:r>
          </a:p>
          <a:p>
            <a:r>
              <a:rPr lang="en-US" b="1" dirty="0" smtClean="0"/>
              <a:t>How is </a:t>
            </a:r>
            <a:r>
              <a:rPr lang="en-US" b="1" dirty="0" err="1" smtClean="0"/>
              <a:t>Garageband</a:t>
            </a:r>
            <a:r>
              <a:rPr lang="en-US" b="1" dirty="0" smtClean="0"/>
              <a:t> similar to a MIDI device?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what MIDI to a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Partner 1: What is MIDI?</a:t>
            </a:r>
          </a:p>
          <a:p>
            <a:r>
              <a:rPr lang="en-US" b="1" dirty="0" smtClean="0"/>
              <a:t>Partner 2: What isn’t MIDI?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Garageband</a:t>
            </a:r>
            <a:r>
              <a:rPr lang="en-US" dirty="0" smtClean="0"/>
              <a:t>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Download/open the app</a:t>
            </a:r>
          </a:p>
          <a:p>
            <a:r>
              <a:rPr lang="en-US" b="1" dirty="0" smtClean="0"/>
              <a:t>Play with the app and answer these questions:</a:t>
            </a:r>
          </a:p>
          <a:p>
            <a:pPr lvl="1" fontAlgn="base"/>
            <a:r>
              <a:rPr lang="en-US" dirty="0" smtClean="0"/>
              <a:t>What instruments are on </a:t>
            </a:r>
            <a:r>
              <a:rPr lang="en-US" dirty="0" err="1" smtClean="0"/>
              <a:t>garageband</a:t>
            </a:r>
            <a:r>
              <a:rPr lang="en-US" dirty="0" smtClean="0"/>
              <a:t>?</a:t>
            </a:r>
            <a:endParaRPr lang="en-US" sz="3200" dirty="0" smtClean="0"/>
          </a:p>
          <a:p>
            <a:pPr lvl="1" fontAlgn="base"/>
            <a:r>
              <a:rPr lang="en-US" dirty="0" smtClean="0"/>
              <a:t>How do I record?</a:t>
            </a:r>
            <a:endParaRPr lang="en-US" sz="3200" dirty="0" smtClean="0"/>
          </a:p>
          <a:p>
            <a:pPr lvl="1" fontAlgn="base"/>
            <a:r>
              <a:rPr lang="en-US" dirty="0" smtClean="0"/>
              <a:t>How do I turn off the metronome?</a:t>
            </a:r>
            <a:endParaRPr lang="en-US" sz="3200" dirty="0" smtClean="0"/>
          </a:p>
          <a:p>
            <a:pPr lvl="1" fontAlgn="base"/>
            <a:r>
              <a:rPr lang="en-US" dirty="0" smtClean="0"/>
              <a:t>How do I create a second track to record?</a:t>
            </a:r>
            <a:endParaRPr lang="en-US" sz="3200" dirty="0" smtClean="0"/>
          </a:p>
          <a:p>
            <a:pPr lvl="1" fontAlgn="base"/>
            <a:r>
              <a:rPr lang="en-US" dirty="0" smtClean="0"/>
              <a:t>How do I add stock beats/drums?</a:t>
            </a:r>
            <a:endParaRPr lang="en-US" sz="3200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Garageband</a:t>
            </a:r>
            <a:r>
              <a:rPr lang="en-US" dirty="0" smtClean="0"/>
              <a:t> 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3"/>
              </a:rPr>
              <a:t>Romero.J.Kcaa2018@gmail.com</a:t>
            </a:r>
            <a:endParaRPr lang="en-US" b="1" dirty="0" smtClean="0"/>
          </a:p>
          <a:p>
            <a:r>
              <a:rPr lang="en-US" sz="3200" b="1" dirty="0" smtClean="0"/>
              <a:t>Kcaa2018</a:t>
            </a:r>
            <a:endParaRPr lang="en-US" sz="3200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idi_tracks.gif"/>
          <p:cNvPicPr>
            <a:picLocks noChangeAspect="1"/>
          </p:cNvPicPr>
          <p:nvPr/>
        </p:nvPicPr>
        <p:blipFill>
          <a:blip r:embed="rId2">
            <a:alphaModFix amt="54000"/>
          </a:blip>
          <a:stretch>
            <a:fillRect/>
          </a:stretch>
        </p:blipFill>
        <p:spPr>
          <a:xfrm>
            <a:off x="-177801" y="0"/>
            <a:ext cx="98465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Exit Ticket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Explain </a:t>
            </a:r>
            <a:r>
              <a:rPr lang="en-US" dirty="0" smtClean="0"/>
              <a:t>how </a:t>
            </a:r>
            <a:r>
              <a:rPr lang="en-US" dirty="0" err="1" smtClean="0"/>
              <a:t>Garageband</a:t>
            </a:r>
            <a:r>
              <a:rPr lang="en-US" dirty="0" smtClean="0"/>
              <a:t> is a MIDI device</a:t>
            </a:r>
          </a:p>
          <a:p>
            <a:r>
              <a:rPr lang="en-US" dirty="0" smtClean="0"/>
              <a:t>Answer in your notebook</a:t>
            </a:r>
          </a:p>
          <a:p>
            <a:r>
              <a:rPr lang="en-US" dirty="0" smtClean="0"/>
              <a:t>Show me when you are finished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42208</TotalTime>
  <Words>1163</Words>
  <Application>Microsoft Macintosh PowerPoint</Application>
  <PresentationFormat>On-screen Show (4:3)</PresentationFormat>
  <Paragraphs>161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October 4, 2016 Do Now: 1. Take out your notebook 2. Title the page: MIDI 3. Go to the following website: tinyurl.com/m28pbbb 4. Begin reading the page 5. Answer in your notebook: What is MIDI? DO NOW </vt:lpstr>
      <vt:lpstr>Today’s Objectives</vt:lpstr>
      <vt:lpstr>Do Now: What is MIDI?</vt:lpstr>
      <vt:lpstr>What isn’t MIDI?</vt:lpstr>
      <vt:lpstr>What are typical MIDI messages?</vt:lpstr>
      <vt:lpstr>Explain what MIDI to a partner</vt:lpstr>
      <vt:lpstr>Garageband Investigation</vt:lpstr>
      <vt:lpstr>Garageband Investigation</vt:lpstr>
      <vt:lpstr>Exit Ticket</vt:lpstr>
      <vt:lpstr>October 6, 2015 Do Now: 1. Take out your notebook 2. Title it: Fear and Anxiety 3. List sounds that make you scared DO NOW </vt:lpstr>
      <vt:lpstr>Today’s Objectives</vt:lpstr>
      <vt:lpstr>Do Now Discussion</vt:lpstr>
      <vt:lpstr>Review: How is Garageband similar to a MIDI device?</vt:lpstr>
      <vt:lpstr>Investigation: Fear and Anxiety</vt:lpstr>
      <vt:lpstr>Investigation: Fear and Anxiety</vt:lpstr>
      <vt:lpstr>Investigation: Fear and Anxiety</vt:lpstr>
      <vt:lpstr>How can we create fear and anxiety with sound? </vt:lpstr>
      <vt:lpstr>Project 2: Create a Music Production using Garageband</vt:lpstr>
      <vt:lpstr>Project 2: Create a Music Production using Garageband</vt:lpstr>
      <vt:lpstr>Exit Ticket</vt:lpstr>
      <vt:lpstr>October 11, 2016 Do Now: 1. Take out your notebook 2. Go to kidblog and complete the Do Now https://kidblog.org/class/audio-production/posts (password: KCAArules) DO NOW </vt:lpstr>
      <vt:lpstr>Today’s Objectives</vt:lpstr>
      <vt:lpstr>Do Now Discussion</vt:lpstr>
      <vt:lpstr>Planning Phase</vt:lpstr>
      <vt:lpstr>Garageband Review</vt:lpstr>
      <vt:lpstr>Create</vt:lpstr>
      <vt:lpstr>Exit Ticket</vt:lpstr>
      <vt:lpstr>October 14, 2016 Do Now: 1. Take out your notebook 2. Go to kidblog and complete the Do Now https://kidblog.org/class/audio-production/posts (password: KCAArules) DO NOW </vt:lpstr>
      <vt:lpstr>Today’s Objectives</vt:lpstr>
      <vt:lpstr>Exit Ticket</vt:lpstr>
      <vt:lpstr>October 18, 2016 Do Now: 1. Read comments from last time 2. Read what you wanted to do today  that you wrote last time 3. Complete the Do Now for Day 3 on your Creation Guide DO NOW </vt:lpstr>
      <vt:lpstr>Today’s Objectives</vt:lpstr>
      <vt:lpstr>Project Review –Creation Guide</vt:lpstr>
      <vt:lpstr>Exit Ticket</vt:lpstr>
      <vt:lpstr>October 20, 2016 Do Now: 1. Email your haunted mix – mr.abelpype@gmail.com 2. Take out your notebook 3. Title the page: Reflection 4. Why is the Reflection Phase important? DO NOW </vt:lpstr>
      <vt:lpstr>Today’s Objectives</vt:lpstr>
      <vt:lpstr>Do Now Discussion</vt:lpstr>
      <vt:lpstr>Critique</vt:lpstr>
      <vt:lpstr>Reflection Phase</vt:lpstr>
      <vt:lpstr>Exit Ticket</vt:lpstr>
    </vt:vector>
  </TitlesOfParts>
  <Company>Centennial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29, 2014 Do Now: 1. Take out your notebook 2. Title the page: MIDI 3. Go to the following website: http://tinyurl.com/m28pbbb 4. Read the page 5. Answer in your notebook: What is MIDI? DO NOW </dc:title>
  <dc:creator>DPS</dc:creator>
  <cp:lastModifiedBy>Anthony Abel-Pype</cp:lastModifiedBy>
  <cp:revision>43</cp:revision>
  <dcterms:created xsi:type="dcterms:W3CDTF">2015-10-05T11:51:14Z</dcterms:created>
  <dcterms:modified xsi:type="dcterms:W3CDTF">2016-10-01T16:10:19Z</dcterms:modified>
</cp:coreProperties>
</file>