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97" r:id="rId5"/>
    <p:sldId id="296" r:id="rId6"/>
    <p:sldId id="260" r:id="rId7"/>
    <p:sldId id="278" r:id="rId8"/>
    <p:sldId id="295" r:id="rId9"/>
    <p:sldId id="279" r:id="rId10"/>
    <p:sldId id="298" r:id="rId11"/>
    <p:sldId id="281" r:id="rId12"/>
    <p:sldId id="283" r:id="rId13"/>
    <p:sldId id="282" r:id="rId14"/>
    <p:sldId id="284" r:id="rId15"/>
    <p:sldId id="299" r:id="rId16"/>
    <p:sldId id="286" r:id="rId17"/>
    <p:sldId id="287" r:id="rId18"/>
    <p:sldId id="288" r:id="rId19"/>
    <p:sldId id="289" r:id="rId20"/>
    <p:sldId id="290" r:id="rId21"/>
    <p:sldId id="277" r:id="rId22"/>
    <p:sldId id="261" r:id="rId23"/>
    <p:sldId id="291" r:id="rId24"/>
    <p:sldId id="262" r:id="rId25"/>
    <p:sldId id="292" r:id="rId26"/>
    <p:sldId id="293" r:id="rId27"/>
    <p:sldId id="294" r:id="rId28"/>
    <p:sldId id="264" r:id="rId29"/>
    <p:sldId id="265" r:id="rId30"/>
    <p:sldId id="266" r:id="rId31"/>
    <p:sldId id="267" r:id="rId32"/>
    <p:sldId id="26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61" d="100"/>
          <a:sy n="61" d="100"/>
        </p:scale>
        <p:origin x="-2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10F-7A7E-8F44-A2B5-B49E4AC12CA0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87E-AC64-A34C-919D-887227DD8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10F-7A7E-8F44-A2B5-B49E4AC12CA0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87E-AC64-A34C-919D-887227DD8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10F-7A7E-8F44-A2B5-B49E4AC12CA0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87E-AC64-A34C-919D-887227DD8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10F-7A7E-8F44-A2B5-B49E4AC12CA0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87E-AC64-A34C-919D-887227DD8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10F-7A7E-8F44-A2B5-B49E4AC12CA0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87E-AC64-A34C-919D-887227DD8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10F-7A7E-8F44-A2B5-B49E4AC12CA0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87E-AC64-A34C-919D-887227DD8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10F-7A7E-8F44-A2B5-B49E4AC12CA0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87E-AC64-A34C-919D-887227DD8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10F-7A7E-8F44-A2B5-B49E4AC12CA0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87E-AC64-A34C-919D-887227DD8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10F-7A7E-8F44-A2B5-B49E4AC12CA0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87E-AC64-A34C-919D-887227DD8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10F-7A7E-8F44-A2B5-B49E4AC12CA0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87E-AC64-A34C-919D-887227DD8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10F-7A7E-8F44-A2B5-B49E4AC12CA0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F87E-AC64-A34C-919D-887227DD8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3B10F-7A7E-8F44-A2B5-B49E4AC12CA0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4F87E-AC64-A34C-919D-887227DD8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33686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October 3,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u="sng" dirty="0" smtClean="0"/>
              <a:t>Do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b="1" dirty="0" smtClean="0"/>
              <a:t>Take out your notebook</a:t>
            </a:r>
            <a:br>
              <a:rPr lang="en-US" b="1" dirty="0" smtClean="0"/>
            </a:br>
            <a:r>
              <a:rPr lang="en-US" b="1" dirty="0" smtClean="0"/>
              <a:t>2. Title the page: </a:t>
            </a:r>
            <a:r>
              <a:rPr lang="en-US" dirty="0" smtClean="0"/>
              <a:t>Writing Evaluation</a:t>
            </a:r>
            <a:br>
              <a:rPr lang="en-US" dirty="0" smtClean="0"/>
            </a:br>
            <a:r>
              <a:rPr lang="en-US" b="1" dirty="0" smtClean="0"/>
              <a:t>3. Answer this question: </a:t>
            </a:r>
            <a:r>
              <a:rPr lang="en-US" dirty="0" smtClean="0"/>
              <a:t>When you revise your writing, what do you change? </a:t>
            </a:r>
            <a:r>
              <a:rPr lang="en-US" dirty="0" err="1" smtClean="0"/>
              <a:t>Why?</a:t>
            </a:r>
            <a:r>
              <a:rPr lang="en-US" sz="8000" dirty="0" err="1" smtClean="0"/>
              <a:t>DO</a:t>
            </a:r>
            <a:r>
              <a:rPr lang="en-US" sz="8000" dirty="0" smtClean="0"/>
              <a:t>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Now Discussion</a:t>
            </a:r>
          </a:p>
          <a:p>
            <a:r>
              <a:rPr lang="en-US" dirty="0" smtClean="0"/>
              <a:t>Revising Directions</a:t>
            </a:r>
          </a:p>
          <a:p>
            <a:pPr marL="0" indent="0">
              <a:buNone/>
            </a:pPr>
            <a:r>
              <a:rPr lang="en-US" dirty="0" smtClean="0"/>
              <a:t>CLOs:</a:t>
            </a:r>
          </a:p>
          <a:p>
            <a:r>
              <a:rPr lang="en-US" dirty="0" smtClean="0"/>
              <a:t>I </a:t>
            </a:r>
            <a:r>
              <a:rPr lang="en-US" b="1" dirty="0" smtClean="0"/>
              <a:t>deconstruct</a:t>
            </a:r>
            <a:r>
              <a:rPr lang="en-US" dirty="0" smtClean="0"/>
              <a:t> paragraphs and </a:t>
            </a:r>
            <a:r>
              <a:rPr lang="en-US" b="1" dirty="0" smtClean="0"/>
              <a:t>reassemble</a:t>
            </a:r>
            <a:r>
              <a:rPr lang="en-US" dirty="0" smtClean="0"/>
              <a:t> them </a:t>
            </a:r>
            <a:r>
              <a:rPr lang="en-US" u="sng" dirty="0" smtClean="0"/>
              <a:t>in writing</a:t>
            </a:r>
            <a:r>
              <a:rPr lang="en-US" dirty="0" smtClean="0"/>
              <a:t> for the purpose of revising and editing </a:t>
            </a:r>
            <a:r>
              <a:rPr lang="en-US" i="1" dirty="0" smtClean="0"/>
              <a:t>using a guide to improve the writing</a:t>
            </a:r>
            <a:r>
              <a:rPr lang="en-US" dirty="0" smtClean="0"/>
              <a:t>.</a:t>
            </a:r>
          </a:p>
          <a:p>
            <a:r>
              <a:rPr lang="en-US" dirty="0"/>
              <a:t>I </a:t>
            </a:r>
            <a:r>
              <a:rPr lang="en-US" b="1" dirty="0"/>
              <a:t>identify and evaluate </a:t>
            </a:r>
            <a:r>
              <a:rPr lang="en-US" u="sng" dirty="0" smtClean="0"/>
              <a:t>in writing </a:t>
            </a:r>
            <a:r>
              <a:rPr lang="en-US" dirty="0" smtClean="0"/>
              <a:t>quality </a:t>
            </a:r>
            <a:r>
              <a:rPr lang="en-US" dirty="0"/>
              <a:t>of Geography content regarding each theme of Geography </a:t>
            </a:r>
            <a:r>
              <a:rPr lang="en-US" i="1" dirty="0"/>
              <a:t>using a writing guide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are transitions important to my writing?</a:t>
            </a:r>
          </a:p>
          <a:p>
            <a:r>
              <a:rPr lang="en-US" dirty="0" smtClean="0"/>
              <a:t>Connect ideas</a:t>
            </a:r>
          </a:p>
          <a:p>
            <a:r>
              <a:rPr lang="en-US" dirty="0" smtClean="0"/>
              <a:t>Contrast ideas</a:t>
            </a:r>
          </a:p>
          <a:p>
            <a:r>
              <a:rPr lang="en-US" dirty="0" smtClean="0"/>
              <a:t>Creates a smooth flow to the writing, and reduces the number of “choppy” sentences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Part 1: Revising and Editing the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Revising Guide – </a:t>
            </a:r>
            <a:r>
              <a:rPr lang="en-US" b="1" dirty="0" smtClean="0"/>
              <a:t>Deconstruction </a:t>
            </a:r>
          </a:p>
          <a:p>
            <a:r>
              <a:rPr lang="en-US" dirty="0" smtClean="0"/>
              <a:t>kidblog.org/class/geography42/posts</a:t>
            </a:r>
          </a:p>
          <a:p>
            <a:pPr lvl="1"/>
            <a:r>
              <a:rPr lang="en-US" dirty="0" smtClean="0"/>
              <a:t>Document</a:t>
            </a:r>
          </a:p>
          <a:p>
            <a:pPr lvl="1"/>
            <a:r>
              <a:rPr lang="en-US" dirty="0" smtClean="0"/>
              <a:t>Log in: Everyone – Password: </a:t>
            </a:r>
            <a:r>
              <a:rPr lang="en-US" dirty="0" err="1" smtClean="0"/>
              <a:t>KCAArules</a:t>
            </a:r>
            <a:endParaRPr lang="en-US" dirty="0" smtClean="0"/>
          </a:p>
          <a:p>
            <a:r>
              <a:rPr lang="en-US" dirty="0" smtClean="0"/>
              <a:t>Region example</a:t>
            </a:r>
          </a:p>
          <a:p>
            <a:r>
              <a:rPr lang="en-US" dirty="0" smtClean="0"/>
              <a:t>Highlight Transitions</a:t>
            </a:r>
          </a:p>
          <a:p>
            <a:r>
              <a:rPr lang="en-US" dirty="0" smtClean="0"/>
              <a:t>Questions at the end</a:t>
            </a:r>
          </a:p>
          <a:p>
            <a:r>
              <a:rPr lang="en-US" dirty="0" smtClean="0"/>
              <a:t>Download or paper copy? You have to type everything anyway.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 Place and Movement paragraphs in the comments at </a:t>
            </a:r>
            <a:r>
              <a:rPr lang="en-US" dirty="0" err="1" smtClean="0"/>
              <a:t>Kidblog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33686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October </a:t>
            </a:r>
            <a:r>
              <a:rPr lang="en-US" dirty="0" smtClean="0"/>
              <a:t>7, 2016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Do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en-US" b="1" dirty="0" smtClean="0"/>
              <a:t>Take out </a:t>
            </a:r>
            <a:r>
              <a:rPr lang="en-US" dirty="0" smtClean="0"/>
              <a:t>your Investigation Guide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b="1" dirty="0" smtClean="0"/>
              <a:t>Take out </a:t>
            </a:r>
            <a:r>
              <a:rPr lang="en-US" dirty="0" smtClean="0"/>
              <a:t>the Paragraph Deconstruction Packet </a:t>
            </a:r>
            <a:br>
              <a:rPr lang="en-US" dirty="0" smtClean="0"/>
            </a:br>
            <a:r>
              <a:rPr lang="en-US" dirty="0" smtClean="0"/>
              <a:t>3. Discuss with your partner: </a:t>
            </a:r>
            <a:r>
              <a:rPr lang="en-US" b="1" dirty="0" smtClean="0"/>
              <a:t>Why is it important to vary my sentence structure for my reader?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0" dirty="0" smtClean="0"/>
              <a:t>DO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Now Discussion</a:t>
            </a:r>
          </a:p>
          <a:p>
            <a:r>
              <a:rPr lang="en-US" dirty="0" smtClean="0"/>
              <a:t>Revising Directions</a:t>
            </a:r>
          </a:p>
          <a:p>
            <a:pPr marL="0" indent="0">
              <a:buNone/>
            </a:pPr>
            <a:r>
              <a:rPr lang="en-US" dirty="0" smtClean="0"/>
              <a:t>CLOs:</a:t>
            </a:r>
          </a:p>
          <a:p>
            <a:r>
              <a:rPr lang="en-US" dirty="0" smtClean="0"/>
              <a:t>I </a:t>
            </a:r>
            <a:r>
              <a:rPr lang="en-US" b="1" dirty="0" smtClean="0"/>
              <a:t>deconstruct</a:t>
            </a:r>
            <a:r>
              <a:rPr lang="en-US" dirty="0" smtClean="0"/>
              <a:t> paragraphs and </a:t>
            </a:r>
            <a:r>
              <a:rPr lang="en-US" b="1" dirty="0" smtClean="0"/>
              <a:t>reassemble</a:t>
            </a:r>
            <a:r>
              <a:rPr lang="en-US" dirty="0" smtClean="0"/>
              <a:t> them </a:t>
            </a:r>
            <a:r>
              <a:rPr lang="en-US" u="sng" dirty="0" smtClean="0"/>
              <a:t>in writing</a:t>
            </a:r>
            <a:r>
              <a:rPr lang="en-US" dirty="0" smtClean="0"/>
              <a:t> for the purpose of revising and editing </a:t>
            </a:r>
            <a:r>
              <a:rPr lang="en-US" i="1" dirty="0" smtClean="0"/>
              <a:t>using a guide to improve the writing</a:t>
            </a:r>
            <a:r>
              <a:rPr lang="en-US" dirty="0" smtClean="0"/>
              <a:t>.</a:t>
            </a:r>
          </a:p>
          <a:p>
            <a:r>
              <a:rPr lang="en-US" dirty="0"/>
              <a:t>I </a:t>
            </a:r>
            <a:r>
              <a:rPr lang="en-US" b="1" dirty="0"/>
              <a:t>identify and evaluate </a:t>
            </a:r>
            <a:r>
              <a:rPr lang="en-US" u="sng" dirty="0" smtClean="0"/>
              <a:t>in writing </a:t>
            </a:r>
            <a:r>
              <a:rPr lang="en-US" dirty="0" smtClean="0"/>
              <a:t>quality </a:t>
            </a:r>
            <a:r>
              <a:rPr lang="en-US" dirty="0"/>
              <a:t>of Geography content regarding each theme of Geography </a:t>
            </a:r>
            <a:r>
              <a:rPr lang="en-US" i="1" dirty="0"/>
              <a:t>using a writing guide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is it important to vary my sentence structure for my reader?</a:t>
            </a:r>
          </a:p>
          <a:p>
            <a:r>
              <a:rPr lang="en-US" dirty="0" smtClean="0"/>
              <a:t>Makes the reading more interesting and captivation</a:t>
            </a:r>
          </a:p>
          <a:p>
            <a:r>
              <a:rPr lang="en-US" dirty="0" smtClean="0"/>
              <a:t>It is like adding “</a:t>
            </a:r>
            <a:r>
              <a:rPr lang="en-US" dirty="0" err="1" smtClean="0"/>
              <a:t>duende</a:t>
            </a:r>
            <a:r>
              <a:rPr lang="en-US" dirty="0" smtClean="0"/>
              <a:t>” to the writing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Part 1: Revising and Editing the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Revising Guide – </a:t>
            </a:r>
            <a:r>
              <a:rPr lang="en-US" b="1" dirty="0" smtClean="0"/>
              <a:t>Deconstruction </a:t>
            </a:r>
          </a:p>
          <a:p>
            <a:r>
              <a:rPr lang="en-US" dirty="0" smtClean="0"/>
              <a:t>kidblog.org/class/geography42/posts</a:t>
            </a:r>
          </a:p>
          <a:p>
            <a:pPr lvl="1"/>
            <a:r>
              <a:rPr lang="en-US" dirty="0" smtClean="0"/>
              <a:t>Document</a:t>
            </a:r>
          </a:p>
          <a:p>
            <a:pPr lvl="1"/>
            <a:r>
              <a:rPr lang="en-US" dirty="0" smtClean="0"/>
              <a:t>Log in: Everyone – Password: </a:t>
            </a:r>
            <a:r>
              <a:rPr lang="en-US" dirty="0" err="1" smtClean="0"/>
              <a:t>KCAArules</a:t>
            </a:r>
            <a:endParaRPr lang="en-US" dirty="0" smtClean="0"/>
          </a:p>
          <a:p>
            <a:r>
              <a:rPr lang="en-US" dirty="0" smtClean="0"/>
              <a:t>Region example</a:t>
            </a:r>
          </a:p>
          <a:p>
            <a:r>
              <a:rPr lang="en-US" dirty="0" smtClean="0"/>
              <a:t>Highlight Transitions</a:t>
            </a:r>
          </a:p>
          <a:p>
            <a:r>
              <a:rPr lang="en-US" dirty="0" smtClean="0"/>
              <a:t>Questions at the end</a:t>
            </a:r>
          </a:p>
          <a:p>
            <a:r>
              <a:rPr lang="en-US" dirty="0" smtClean="0"/>
              <a:t>Download or paper copy? You have to type everything anyway.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 Human-Environment Interaction paragraph in the comments at </a:t>
            </a:r>
            <a:r>
              <a:rPr lang="en-US" dirty="0" err="1" smtClean="0"/>
              <a:t>Kidblog</a:t>
            </a:r>
            <a:endParaRPr lang="en-US" dirty="0" smtClean="0"/>
          </a:p>
          <a:p>
            <a:r>
              <a:rPr lang="en-US" dirty="0" smtClean="0"/>
              <a:t>kidblog.org/class/geography42/posts</a:t>
            </a:r>
          </a:p>
          <a:p>
            <a:pPr lvl="1"/>
            <a:r>
              <a:rPr lang="en-US" dirty="0" smtClean="0"/>
              <a:t>Document</a:t>
            </a:r>
          </a:p>
          <a:p>
            <a:pPr lvl="1"/>
            <a:r>
              <a:rPr lang="en-US" dirty="0" smtClean="0"/>
              <a:t>Log in: Everyone – Password: </a:t>
            </a:r>
            <a:r>
              <a:rPr lang="en-US" dirty="0" err="1" smtClean="0"/>
              <a:t>KCAArules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33686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October </a:t>
            </a:r>
            <a:r>
              <a:rPr lang="en-US" dirty="0" smtClean="0"/>
              <a:t>10, 2016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Do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en-US" b="1" dirty="0" smtClean="0"/>
              <a:t>Take out </a:t>
            </a:r>
            <a:r>
              <a:rPr lang="en-US" dirty="0" smtClean="0"/>
              <a:t>your Planning Phase Guide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b="1" dirty="0" smtClean="0"/>
              <a:t>Look at the 5 Themes Poster </a:t>
            </a:r>
            <a:r>
              <a:rPr lang="en-US" dirty="0" smtClean="0"/>
              <a:t>on the table</a:t>
            </a:r>
            <a:br>
              <a:rPr lang="en-US" dirty="0" smtClean="0"/>
            </a:br>
            <a:r>
              <a:rPr lang="en-US" dirty="0" smtClean="0"/>
              <a:t>2. Discuss with your partner: </a:t>
            </a:r>
            <a:r>
              <a:rPr lang="en-US" b="1" dirty="0" smtClean="0"/>
              <a:t>What principle or element of design should we focus on for the redesign? Why?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0" dirty="0" smtClean="0"/>
              <a:t>DO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Now Discussion</a:t>
            </a:r>
          </a:p>
          <a:p>
            <a:r>
              <a:rPr lang="en-US" dirty="0" smtClean="0"/>
              <a:t>Revising Directions</a:t>
            </a:r>
          </a:p>
          <a:p>
            <a:pPr marL="0" indent="0">
              <a:buNone/>
            </a:pPr>
            <a:r>
              <a:rPr lang="en-US" dirty="0" smtClean="0"/>
              <a:t>CLOs:</a:t>
            </a:r>
          </a:p>
          <a:p>
            <a:r>
              <a:rPr lang="en-US" dirty="0" smtClean="0"/>
              <a:t>I </a:t>
            </a:r>
            <a:r>
              <a:rPr lang="en-US" b="1" dirty="0" smtClean="0"/>
              <a:t>deconstruct</a:t>
            </a:r>
            <a:r>
              <a:rPr lang="en-US" dirty="0" smtClean="0"/>
              <a:t> paragraphs and </a:t>
            </a:r>
            <a:r>
              <a:rPr lang="en-US" b="1" dirty="0" smtClean="0"/>
              <a:t>reassemble</a:t>
            </a:r>
            <a:r>
              <a:rPr lang="en-US" dirty="0" smtClean="0"/>
              <a:t> them </a:t>
            </a:r>
            <a:r>
              <a:rPr lang="en-US" u="sng" dirty="0" smtClean="0"/>
              <a:t>in writing</a:t>
            </a:r>
            <a:r>
              <a:rPr lang="en-US" dirty="0" smtClean="0"/>
              <a:t> for the purpose of revising and editing </a:t>
            </a:r>
            <a:r>
              <a:rPr lang="en-US" i="1" dirty="0" smtClean="0"/>
              <a:t>using a guide to improve the writing</a:t>
            </a:r>
            <a:r>
              <a:rPr lang="en-US" dirty="0" smtClean="0"/>
              <a:t>.</a:t>
            </a:r>
          </a:p>
          <a:p>
            <a:r>
              <a:rPr lang="en-US" dirty="0"/>
              <a:t>I </a:t>
            </a:r>
            <a:r>
              <a:rPr lang="en-US" b="1" dirty="0"/>
              <a:t>identify and evaluate </a:t>
            </a:r>
            <a:r>
              <a:rPr lang="en-US" u="sng" dirty="0" smtClean="0"/>
              <a:t>in writing </a:t>
            </a:r>
            <a:r>
              <a:rPr lang="en-US" dirty="0" smtClean="0"/>
              <a:t>quality </a:t>
            </a:r>
            <a:r>
              <a:rPr lang="en-US" dirty="0"/>
              <a:t>of Geography content regarding each theme of Geography </a:t>
            </a:r>
            <a:r>
              <a:rPr lang="en-US" i="1" dirty="0"/>
              <a:t>using a writing guide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b="1" dirty="0" smtClean="0"/>
              <a:t>explain</a:t>
            </a:r>
            <a:r>
              <a:rPr lang="en-US" dirty="0" smtClean="0"/>
              <a:t> </a:t>
            </a:r>
            <a:r>
              <a:rPr lang="en-US" u="sng" dirty="0" smtClean="0"/>
              <a:t>in writing </a:t>
            </a:r>
            <a:r>
              <a:rPr lang="en-US" dirty="0" smtClean="0"/>
              <a:t>the usage of balance, line, and shape in a sketch using complete sentences.</a:t>
            </a:r>
          </a:p>
          <a:p>
            <a:r>
              <a:rPr lang="en-US" dirty="0" smtClean="0"/>
              <a:t>I analyze a sketch for balance, line, and shape, and explain verbally using academic vocabulary what is good, and what could be improved.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Part 2: Sketches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your own sketches/Find Images</a:t>
            </a:r>
          </a:p>
          <a:p>
            <a:r>
              <a:rPr lang="en-US" dirty="0" smtClean="0"/>
              <a:t>Which 3 Principles/Elements did you mostly use to guide the creation of this sketch? How are they clearly visible in the sketch?</a:t>
            </a:r>
          </a:p>
          <a:p>
            <a:r>
              <a:rPr lang="en-US" dirty="0" smtClean="0"/>
              <a:t>________ is visible in the sketch by…</a:t>
            </a:r>
          </a:p>
          <a:p>
            <a:r>
              <a:rPr lang="en-US" dirty="0" smtClean="0"/>
              <a:t>I used ___________  because….</a:t>
            </a:r>
          </a:p>
          <a:p>
            <a:r>
              <a:rPr lang="en-US" dirty="0" smtClean="0"/>
              <a:t>I created __________ by ….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Part 3: Brainstorm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Groups of 4</a:t>
            </a:r>
          </a:p>
          <a:p>
            <a:r>
              <a:rPr lang="en-US" dirty="0" smtClean="0"/>
              <a:t>No one can be in a group with their Design Partner</a:t>
            </a:r>
          </a:p>
          <a:p>
            <a:r>
              <a:rPr lang="en-US" dirty="0" smtClean="0"/>
              <a:t>Share your designs and explain to the members how the Principles and Elements of Design were used, and why you created the layout. </a:t>
            </a:r>
          </a:p>
          <a:p>
            <a:r>
              <a:rPr lang="en-US" dirty="0" smtClean="0"/>
              <a:t>Take notes for each sketch presentation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Part 3: Brainstorm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the presentations explain what you liked about the design, and what you might do to improve the design (line, shape, balance)</a:t>
            </a:r>
          </a:p>
          <a:p>
            <a:r>
              <a:rPr lang="en-US" dirty="0" smtClean="0"/>
              <a:t>What I like about the ___(principle/element)____________ is_______________ because ____________.</a:t>
            </a:r>
          </a:p>
          <a:p>
            <a:r>
              <a:rPr lang="en-US" dirty="0" smtClean="0"/>
              <a:t>One thing I might to do to improve the ___(principle/element)____________  is___________________.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Part 4: Summary/Reflection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with your partner the feedback you received</a:t>
            </a:r>
          </a:p>
          <a:p>
            <a:r>
              <a:rPr lang="en-US" dirty="0" smtClean="0"/>
              <a:t>Complete your final sketch</a:t>
            </a:r>
          </a:p>
          <a:p>
            <a:pPr>
              <a:buNone/>
            </a:pPr>
            <a:r>
              <a:rPr lang="en-US" dirty="0" smtClean="0"/>
              <a:t>Exit Ticket</a:t>
            </a:r>
          </a:p>
          <a:p>
            <a:r>
              <a:rPr lang="en-US" dirty="0" smtClean="0"/>
              <a:t>Complete Part 5 for creating your redesign</a:t>
            </a:r>
          </a:p>
          <a:p>
            <a:r>
              <a:rPr lang="en-US" dirty="0" smtClean="0"/>
              <a:t>Begin Creating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final sketch with your partner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5: Mapping the Create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list of steps you will need to complete in order to create the poster redesign</a:t>
            </a:r>
          </a:p>
          <a:p>
            <a:r>
              <a:rPr lang="en-US" dirty="0" smtClean="0"/>
              <a:t>The steps you list should be headings that contain multiple steps within the step</a:t>
            </a:r>
          </a:p>
          <a:p>
            <a:r>
              <a:rPr lang="en-US" dirty="0" smtClean="0"/>
              <a:t>For example: Revise/Edit Paragraphs using the rubric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most important part of the Create Phase of the Design Cycle? Why?</a:t>
            </a:r>
          </a:p>
          <a:p>
            <a:r>
              <a:rPr lang="en-US" dirty="0" smtClean="0"/>
              <a:t>Complete the table for who will complete which parts.</a:t>
            </a:r>
          </a:p>
          <a:p>
            <a:r>
              <a:rPr lang="en-US" dirty="0" smtClean="0"/>
              <a:t>Highlight each step as it is completed</a:t>
            </a:r>
          </a:p>
          <a:p>
            <a:r>
              <a:rPr lang="en-US" dirty="0" smtClean="0"/>
              <a:t>Begin creating</a:t>
            </a:r>
          </a:p>
          <a:p>
            <a:r>
              <a:rPr lang="en-US" dirty="0" smtClean="0"/>
              <a:t>Recommended app: </a:t>
            </a:r>
            <a:r>
              <a:rPr lang="en-US" dirty="0" err="1" smtClean="0"/>
              <a:t>Poplet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explain verbally in writing the principles and elements of design I used to plan the design of my 5 Themes Poster using academic language.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Partner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aspects of the designs worked well? Are there Principles/Elements of Design to focus on? Why?</a:t>
            </a:r>
          </a:p>
          <a:p>
            <a:r>
              <a:rPr lang="en-US" dirty="0" smtClean="0"/>
              <a:t>What aspects of designs didn’t work well? Why? Are there Principles/Elements of Design to avoid? Why?</a:t>
            </a:r>
          </a:p>
          <a:p>
            <a:r>
              <a:rPr lang="en-US" dirty="0" smtClean="0"/>
              <a:t>List what worked well and what didn’t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you revise your writing, what do you change? Why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stage of the Design Cycle are we in? </a:t>
            </a:r>
          </a:p>
          <a:p>
            <a:pPr lvl="1"/>
            <a:r>
              <a:rPr lang="en-US" dirty="0" smtClean="0"/>
              <a:t>Investigate, Plan, Create, or Evaluate</a:t>
            </a:r>
          </a:p>
          <a:p>
            <a:r>
              <a:rPr lang="en-US" dirty="0" smtClean="0"/>
              <a:t>Evaluate for the Writing Section</a:t>
            </a:r>
          </a:p>
          <a:p>
            <a:r>
              <a:rPr lang="en-US" dirty="0" smtClean="0"/>
              <a:t>Revising Guide Direction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final sketch with your partner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5: Mapping the Create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list of steps you will need to complete in order to create the poster redesign</a:t>
            </a:r>
          </a:p>
          <a:p>
            <a:r>
              <a:rPr lang="en-US" dirty="0" smtClean="0"/>
              <a:t>The steps you list should be headings that contain multiple steps within the step</a:t>
            </a:r>
          </a:p>
          <a:p>
            <a:r>
              <a:rPr lang="en-US" dirty="0" smtClean="0"/>
              <a:t>For example: Revise/Edit Paragraphs using the rubric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most important part of the Create Phase of the Design Cycle? Why?</a:t>
            </a:r>
          </a:p>
          <a:p>
            <a:r>
              <a:rPr lang="en-US" dirty="0" smtClean="0"/>
              <a:t>Complete the table for who will complete which parts.</a:t>
            </a:r>
          </a:p>
          <a:p>
            <a:r>
              <a:rPr lang="en-US" dirty="0" smtClean="0"/>
              <a:t>Highlight each step as it is completed</a:t>
            </a:r>
          </a:p>
          <a:p>
            <a:r>
              <a:rPr lang="en-US" dirty="0" smtClean="0"/>
              <a:t>Begin creating</a:t>
            </a:r>
          </a:p>
          <a:p>
            <a:r>
              <a:rPr lang="en-US" dirty="0" smtClean="0"/>
              <a:t>Recommended app: </a:t>
            </a:r>
            <a:r>
              <a:rPr lang="en-US" dirty="0" err="1" smtClean="0"/>
              <a:t>Poplet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Part 1: Evaluating </a:t>
            </a:r>
            <a:r>
              <a:rPr lang="en-US" smtClean="0"/>
              <a:t>and Revising the </a:t>
            </a:r>
            <a:r>
              <a:rPr lang="en-US" dirty="0" smtClean="0"/>
              <a:t>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Paragraph Revisions</a:t>
            </a:r>
          </a:p>
          <a:p>
            <a:r>
              <a:rPr lang="en-US" b="1" dirty="0"/>
              <a:t>Varied Sentence </a:t>
            </a:r>
            <a:r>
              <a:rPr lang="en-US" b="1" dirty="0" smtClean="0"/>
              <a:t>Structure</a:t>
            </a:r>
            <a:r>
              <a:rPr lang="en-US" dirty="0" smtClean="0"/>
              <a:t>: </a:t>
            </a:r>
            <a:r>
              <a:rPr lang="en-US" u="sng" dirty="0" smtClean="0"/>
              <a:t>What does it mean to vary the the structure of sentences?</a:t>
            </a:r>
          </a:p>
          <a:p>
            <a:r>
              <a:rPr lang="en-US" dirty="0" smtClean="0"/>
              <a:t>To intentional change the order of parts of the sentence</a:t>
            </a:r>
          </a:p>
          <a:p>
            <a:r>
              <a:rPr lang="en-US" u="sng" dirty="0" smtClean="0"/>
              <a:t>Why vary sentence structure in writing?</a:t>
            </a:r>
          </a:p>
          <a:p>
            <a:r>
              <a:rPr lang="en-US" dirty="0" smtClean="0"/>
              <a:t>To make the writing more interesting to read</a:t>
            </a:r>
          </a:p>
          <a:p>
            <a:r>
              <a:rPr lang="en-US" dirty="0" smtClean="0"/>
              <a:t>Examples using the Region Intro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57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Part 1: Evaluating </a:t>
            </a:r>
            <a:r>
              <a:rPr lang="en-US" smtClean="0"/>
              <a:t>and Revising the </a:t>
            </a:r>
            <a:r>
              <a:rPr lang="en-US" dirty="0" smtClean="0"/>
              <a:t>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Paragraph Revisions</a:t>
            </a:r>
          </a:p>
          <a:p>
            <a:r>
              <a:rPr lang="en-US" b="1" dirty="0" smtClean="0"/>
              <a:t>Transitions</a:t>
            </a:r>
            <a:r>
              <a:rPr lang="en-US" dirty="0" smtClean="0"/>
              <a:t>: </a:t>
            </a:r>
            <a:r>
              <a:rPr lang="en-US" u="sng" dirty="0" smtClean="0"/>
              <a:t>What are transitions in writing?</a:t>
            </a:r>
          </a:p>
          <a:p>
            <a:r>
              <a:rPr lang="en-US" dirty="0" smtClean="0"/>
              <a:t>Words and Phrases that connect and contrast ideas (examples)</a:t>
            </a:r>
          </a:p>
          <a:p>
            <a:r>
              <a:rPr lang="en-US" u="sng" dirty="0" smtClean="0"/>
              <a:t>Why use transition?</a:t>
            </a:r>
          </a:p>
          <a:p>
            <a:r>
              <a:rPr lang="en-US" dirty="0" smtClean="0"/>
              <a:t>To connect and contrast ideas</a:t>
            </a:r>
          </a:p>
          <a:p>
            <a:r>
              <a:rPr lang="en-US" dirty="0" smtClean="0"/>
              <a:t>To create flow in the writing</a:t>
            </a:r>
          </a:p>
          <a:p>
            <a:r>
              <a:rPr lang="en-US" dirty="0" smtClean="0"/>
              <a:t>To reduce “choppy” sentences</a:t>
            </a:r>
          </a:p>
          <a:p>
            <a:r>
              <a:rPr lang="en-US" dirty="0" smtClean="0"/>
              <a:t>Examples in the Region paragraph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662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Part 1: Evaluating and Revising the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Revising Guide – </a:t>
            </a:r>
            <a:r>
              <a:rPr lang="en-US" b="1" dirty="0" smtClean="0"/>
              <a:t>Deconstruction </a:t>
            </a:r>
          </a:p>
          <a:p>
            <a:r>
              <a:rPr lang="en-US" dirty="0" smtClean="0"/>
              <a:t>Questions at the end – Review</a:t>
            </a:r>
          </a:p>
          <a:p>
            <a:r>
              <a:rPr lang="en-US" dirty="0" smtClean="0"/>
              <a:t>Complete </a:t>
            </a:r>
            <a:r>
              <a:rPr lang="en-US" u="sng" dirty="0" smtClean="0"/>
              <a:t>Location</a:t>
            </a:r>
            <a:r>
              <a:rPr lang="en-US" dirty="0" smtClean="0"/>
              <a:t> Deconstruction </a:t>
            </a:r>
          </a:p>
          <a:p>
            <a:r>
              <a:rPr lang="en-US" dirty="0" smtClean="0"/>
              <a:t>Type when done – put revised at the top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6113" y="5743259"/>
            <a:ext cx="8537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</a:t>
            </a:r>
            <a:r>
              <a:rPr lang="en-US" b="1" dirty="0"/>
              <a:t>identify and evaluate </a:t>
            </a:r>
            <a:r>
              <a:rPr lang="en-US" u="sng" dirty="0"/>
              <a:t>in writing </a:t>
            </a:r>
            <a:r>
              <a:rPr lang="en-US" dirty="0"/>
              <a:t>quality of Geography content regarding each theme of Geography </a:t>
            </a:r>
            <a:r>
              <a:rPr lang="en-US" i="1" dirty="0"/>
              <a:t>using a writing guide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 Revised Location paragraph in the comments at </a:t>
            </a:r>
            <a:r>
              <a:rPr lang="en-US" dirty="0" err="1" smtClean="0"/>
              <a:t>Kidblog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the planning process an important step to the design cycle?</a:t>
            </a:r>
          </a:p>
          <a:p>
            <a:r>
              <a:rPr lang="en-US" dirty="0" smtClean="0"/>
              <a:t>Imagine and visualize</a:t>
            </a:r>
          </a:p>
          <a:p>
            <a:r>
              <a:rPr lang="en-US" dirty="0" smtClean="0"/>
              <a:t>Generate ideas</a:t>
            </a:r>
          </a:p>
          <a:p>
            <a:r>
              <a:rPr lang="en-US" dirty="0" smtClean="0"/>
              <a:t>Eliminate problems/mistakes</a:t>
            </a:r>
          </a:p>
          <a:p>
            <a:r>
              <a:rPr lang="en-US" dirty="0" smtClean="0"/>
              <a:t>Organize the steps during creation</a:t>
            </a:r>
          </a:p>
        </p:txBody>
      </p:sp>
    </p:spTree>
    <p:extLst>
      <p:ext uri="{BB962C8B-B14F-4D97-AF65-F5344CB8AC3E}">
        <p14:creationId xmlns:p14="http://schemas.microsoft.com/office/powerpoint/2010/main" val="1492128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ters-projection-comparison-world-map.jpg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415924"/>
            <a:ext cx="9144000" cy="5819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33686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October 5,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Do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en-US" b="1" dirty="0" smtClean="0"/>
              <a:t>Take out </a:t>
            </a:r>
            <a:r>
              <a:rPr lang="en-US" dirty="0" smtClean="0"/>
              <a:t>your Investigation Guide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b="1" dirty="0" smtClean="0"/>
              <a:t>Take out </a:t>
            </a:r>
            <a:r>
              <a:rPr lang="en-US" dirty="0" smtClean="0"/>
              <a:t>the Paragraph Deconstruction Packet </a:t>
            </a:r>
            <a:br>
              <a:rPr lang="en-US" dirty="0" smtClean="0"/>
            </a:br>
            <a:r>
              <a:rPr lang="en-US" dirty="0" smtClean="0"/>
              <a:t>3. Discuss with your partner: </a:t>
            </a:r>
            <a:r>
              <a:rPr lang="en-US" b="1" dirty="0" smtClean="0"/>
              <a:t>Why are transitions important in my writing?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0" dirty="0" smtClean="0"/>
              <a:t>DO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19691</TotalTime>
  <Words>1157</Words>
  <Application>Microsoft Macintosh PowerPoint</Application>
  <PresentationFormat>On-screen Show (4:3)</PresentationFormat>
  <Paragraphs>146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October 3, 2016 Do Now 1. Take out your notebook 2. Title the page: Writing Evaluation 3. Answer this question: When you revise your writing, what do you change? Why?DO NOW   </vt:lpstr>
      <vt:lpstr>Today’s Agenda</vt:lpstr>
      <vt:lpstr>Do Now Discussion</vt:lpstr>
      <vt:lpstr>Planning Part 1: Evaluating and Revising the Paragraphs</vt:lpstr>
      <vt:lpstr>Planning Part 1: Evaluating and Revising the Paragraphs</vt:lpstr>
      <vt:lpstr>Planning Part 1: Evaluating and Revising the Paragraphs</vt:lpstr>
      <vt:lpstr>Exit Ticket</vt:lpstr>
      <vt:lpstr>Do Now Discussion</vt:lpstr>
      <vt:lpstr>October 5, 2016 Do Now 1. Take out your Investigation Guide 2. Take out the Paragraph Deconstruction Packet  3. Discuss with your partner: Why are transitions important in my writing?   DO NOW   </vt:lpstr>
      <vt:lpstr>Today’s Agenda</vt:lpstr>
      <vt:lpstr>Do Now Discussion</vt:lpstr>
      <vt:lpstr>Planning Part 1: Revising and Editing the Paragraphs</vt:lpstr>
      <vt:lpstr>Exit Ticket</vt:lpstr>
      <vt:lpstr>October 7, 2016 Do Now 1. Take out your Investigation Guide 2. Take out the Paragraph Deconstruction Packet  3. Discuss with your partner: Why is it important to vary my sentence structure for my reader? DO NOW   </vt:lpstr>
      <vt:lpstr>Today’s Agenda</vt:lpstr>
      <vt:lpstr>Do Now Discussion</vt:lpstr>
      <vt:lpstr>Planning Part 1: Revising and Editing the Paragraphs</vt:lpstr>
      <vt:lpstr>Exit Ticket</vt:lpstr>
      <vt:lpstr>October 10, 2016 Do Now 1. Take out your Planning Phase Guide 2. Look at the 5 Themes Poster on the table 2. Discuss with your partner: What principle or element of design should we focus on for the redesign? Why? DO NOW   </vt:lpstr>
      <vt:lpstr>Today’s Agenda</vt:lpstr>
      <vt:lpstr>Planning Part 2: Sketches</vt:lpstr>
      <vt:lpstr>Planning Part 3: Brainstorm Meeting</vt:lpstr>
      <vt:lpstr>Planning Part 3: Brainstorm Meeting</vt:lpstr>
      <vt:lpstr>Planning Part 4: Summary/Reflection</vt:lpstr>
      <vt:lpstr>Final Sketch</vt:lpstr>
      <vt:lpstr>Part 5: Mapping the Create Phase</vt:lpstr>
      <vt:lpstr>Exit Ticket</vt:lpstr>
      <vt:lpstr>Today’s Agenda</vt:lpstr>
      <vt:lpstr>Partner Discussion</vt:lpstr>
      <vt:lpstr>Final Sketch</vt:lpstr>
      <vt:lpstr>Part 5: Mapping the Create Phase</vt:lpstr>
      <vt:lpstr>Exit Ticket</vt:lpstr>
    </vt:vector>
  </TitlesOfParts>
  <Company>Centennial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27, 2015 Do Now 1. Take out your notebook 2. Title the page: 5 Themes Research 3. Answer the following question: List 3 places in the world you want to learn more about, and state why for each. DO NOW   </dc:title>
  <dc:creator>DPS</dc:creator>
  <cp:lastModifiedBy>Anthony Abel-Pype</cp:lastModifiedBy>
  <cp:revision>33</cp:revision>
  <dcterms:created xsi:type="dcterms:W3CDTF">2015-10-05T11:51:26Z</dcterms:created>
  <dcterms:modified xsi:type="dcterms:W3CDTF">2016-10-01T16:18:27Z</dcterms:modified>
</cp:coreProperties>
</file>